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89" r:id="rId4"/>
    <p:sldId id="260" r:id="rId5"/>
    <p:sldId id="287" r:id="rId6"/>
    <p:sldId id="284" r:id="rId7"/>
    <p:sldId id="285" r:id="rId8"/>
    <p:sldId id="286" r:id="rId9"/>
    <p:sldId id="288" r:id="rId10"/>
    <p:sldId id="259" r:id="rId11"/>
    <p:sldId id="283" r:id="rId12"/>
    <p:sldId id="282" r:id="rId13"/>
    <p:sldId id="264" r:id="rId14"/>
    <p:sldId id="263" r:id="rId15"/>
    <p:sldId id="279" r:id="rId16"/>
    <p:sldId id="265" r:id="rId17"/>
    <p:sldId id="266" r:id="rId18"/>
    <p:sldId id="267" r:id="rId19"/>
    <p:sldId id="268" r:id="rId20"/>
    <p:sldId id="280" r:id="rId21"/>
    <p:sldId id="291" r:id="rId22"/>
    <p:sldId id="290" r:id="rId23"/>
    <p:sldId id="262" r:id="rId24"/>
    <p:sldId id="292" r:id="rId25"/>
    <p:sldId id="270" r:id="rId26"/>
    <p:sldId id="272" r:id="rId27"/>
    <p:sldId id="281" r:id="rId28"/>
    <p:sldId id="273" r:id="rId29"/>
    <p:sldId id="274" r:id="rId30"/>
    <p:sldId id="275" r:id="rId31"/>
    <p:sldId id="276" r:id="rId32"/>
    <p:sldId id="271" r:id="rId33"/>
    <p:sldId id="277" r:id="rId34"/>
    <p:sldId id="278" r:id="rId35"/>
  </p:sldIdLst>
  <p:sldSz cx="9144000" cy="6858000" type="screen4x3"/>
  <p:notesSz cx="6858000" cy="9144000"/>
  <p:embeddedFontLst>
    <p:embeddedFont>
      <p:font typeface="Archistico" panose="02040802050405020203" pitchFamily="18" charset="0"/>
      <p:regular r:id="rId36"/>
      <p:bold r:id="rId37"/>
    </p:embeddedFont>
    <p:embeddedFont>
      <p:font typeface="Calibri" panose="020F0502020204030204" pitchFamily="34" charset="0"/>
      <p:regular r:id="rId38"/>
      <p:bold r:id="rId39"/>
      <p:italic r:id="rId40"/>
      <p:boldItalic r:id="rId41"/>
    </p:embeddedFont>
    <p:embeddedFont>
      <p:font typeface="Return To Sender" panose="02000000000000000000" pitchFamily="2" charset="0"/>
      <p:regular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7F067-B4B0-4E70-AE63-4D51A2732583}" v="566" dt="2019-01-13T04:01:08.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100" d="100"/>
          <a:sy n="100" d="100"/>
        </p:scale>
        <p:origin x="147" y="36"/>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C4F7F067-B4B0-4E70-AE63-4D51A2732583}"/>
    <pc:docChg chg="undo custSel addSld modSld sldOrd">
      <pc:chgData name="Ken Merrihew" userId="bcb7a1e886d99f07" providerId="LiveId" clId="{C4F7F067-B4B0-4E70-AE63-4D51A2732583}" dt="2019-01-13T04:01:08.058" v="1543"/>
      <pc:docMkLst>
        <pc:docMk/>
      </pc:docMkLst>
      <pc:sldChg chg="ord">
        <pc:chgData name="Ken Merrihew" userId="bcb7a1e886d99f07" providerId="LiveId" clId="{C4F7F067-B4B0-4E70-AE63-4D51A2732583}" dt="2019-01-09T22:48:30.885" v="752"/>
        <pc:sldMkLst>
          <pc:docMk/>
          <pc:sldMk cId="3841536110" sldId="259"/>
        </pc:sldMkLst>
      </pc:sldChg>
      <pc:sldChg chg="ord">
        <pc:chgData name="Ken Merrihew" userId="bcb7a1e886d99f07" providerId="LiveId" clId="{C4F7F067-B4B0-4E70-AE63-4D51A2732583}" dt="2019-01-09T22:59:45.043" v="796"/>
        <pc:sldMkLst>
          <pc:docMk/>
          <pc:sldMk cId="2349896464" sldId="260"/>
        </pc:sldMkLst>
      </pc:sldChg>
      <pc:sldChg chg="modSp ord modTransition modAnim">
        <pc:chgData name="Ken Merrihew" userId="bcb7a1e886d99f07" providerId="LiveId" clId="{C4F7F067-B4B0-4E70-AE63-4D51A2732583}" dt="2019-01-13T04:00:10.780" v="1542" actId="1076"/>
        <pc:sldMkLst>
          <pc:docMk/>
          <pc:sldMk cId="3987024161" sldId="261"/>
        </pc:sldMkLst>
        <pc:spChg chg="mod">
          <ac:chgData name="Ken Merrihew" userId="bcb7a1e886d99f07" providerId="LiveId" clId="{C4F7F067-B4B0-4E70-AE63-4D51A2732583}" dt="2019-01-09T23:00:22.297" v="806" actId="313"/>
          <ac:spMkLst>
            <pc:docMk/>
            <pc:sldMk cId="3987024161" sldId="261"/>
            <ac:spMk id="3" creationId="{D5E3AD43-B12C-48BB-B300-EDC87C15BA85}"/>
          </ac:spMkLst>
        </pc:spChg>
        <pc:spChg chg="mod">
          <ac:chgData name="Ken Merrihew" userId="bcb7a1e886d99f07" providerId="LiveId" clId="{C4F7F067-B4B0-4E70-AE63-4D51A2732583}" dt="2019-01-13T04:00:10.780" v="1542" actId="1076"/>
          <ac:spMkLst>
            <pc:docMk/>
            <pc:sldMk cId="3987024161" sldId="261"/>
            <ac:spMk id="9" creationId="{45EACA0D-C392-4864-A3A4-68CCC7575880}"/>
          </ac:spMkLst>
        </pc:spChg>
      </pc:sldChg>
      <pc:sldChg chg="addSp delSp modSp">
        <pc:chgData name="Ken Merrihew" userId="bcb7a1e886d99f07" providerId="LiveId" clId="{C4F7F067-B4B0-4E70-AE63-4D51A2732583}" dt="2019-01-12T23:59:29.466" v="1540" actId="1037"/>
        <pc:sldMkLst>
          <pc:docMk/>
          <pc:sldMk cId="2679617430" sldId="262"/>
        </pc:sldMkLst>
        <pc:spChg chg="mod">
          <ac:chgData name="Ken Merrihew" userId="bcb7a1e886d99f07" providerId="LiveId" clId="{C4F7F067-B4B0-4E70-AE63-4D51A2732583}" dt="2019-01-12T23:59:18.374" v="1515" actId="1037"/>
          <ac:spMkLst>
            <pc:docMk/>
            <pc:sldMk cId="2679617430" sldId="262"/>
            <ac:spMk id="3" creationId="{4047C512-8298-4BF6-ACF6-FB6B511FE97F}"/>
          </ac:spMkLst>
        </pc:spChg>
        <pc:spChg chg="mod">
          <ac:chgData name="Ken Merrihew" userId="bcb7a1e886d99f07" providerId="LiveId" clId="{C4F7F067-B4B0-4E70-AE63-4D51A2732583}" dt="2019-01-12T23:59:20.851" v="1522" actId="1037"/>
          <ac:spMkLst>
            <pc:docMk/>
            <pc:sldMk cId="2679617430" sldId="262"/>
            <ac:spMk id="14" creationId="{EA22D410-3993-4FA1-AD15-6356E2B95311}"/>
          </ac:spMkLst>
        </pc:spChg>
        <pc:spChg chg="mod">
          <ac:chgData name="Ken Merrihew" userId="bcb7a1e886d99f07" providerId="LiveId" clId="{C4F7F067-B4B0-4E70-AE63-4D51A2732583}" dt="2019-01-12T23:59:27.202" v="1535" actId="1037"/>
          <ac:spMkLst>
            <pc:docMk/>
            <pc:sldMk cId="2679617430" sldId="262"/>
            <ac:spMk id="15" creationId="{BE212F9B-4B6E-4F70-AA96-6F4D2DD671CB}"/>
          </ac:spMkLst>
        </pc:spChg>
        <pc:spChg chg="mod">
          <ac:chgData name="Ken Merrihew" userId="bcb7a1e886d99f07" providerId="LiveId" clId="{C4F7F067-B4B0-4E70-AE63-4D51A2732583}" dt="2019-01-12T23:59:29.466" v="1540" actId="1037"/>
          <ac:spMkLst>
            <pc:docMk/>
            <pc:sldMk cId="2679617430" sldId="262"/>
            <ac:spMk id="16" creationId="{D3EA0524-273A-4313-8299-A21F55F205D9}"/>
          </ac:spMkLst>
        </pc:spChg>
        <pc:spChg chg="mod">
          <ac:chgData name="Ken Merrihew" userId="bcb7a1e886d99f07" providerId="LiveId" clId="{C4F7F067-B4B0-4E70-AE63-4D51A2732583}" dt="2019-01-12T23:59:25.838" v="1532" actId="1037"/>
          <ac:spMkLst>
            <pc:docMk/>
            <pc:sldMk cId="2679617430" sldId="262"/>
            <ac:spMk id="17" creationId="{468E5310-12CD-4414-A3EC-A5DC80FD7E1C}"/>
          </ac:spMkLst>
        </pc:spChg>
        <pc:spChg chg="mod">
          <ac:chgData name="Ken Merrihew" userId="bcb7a1e886d99f07" providerId="LiveId" clId="{C4F7F067-B4B0-4E70-AE63-4D51A2732583}" dt="2019-01-12T23:59:12.689" v="1508" actId="1037"/>
          <ac:spMkLst>
            <pc:docMk/>
            <pc:sldMk cId="2679617430" sldId="262"/>
            <ac:spMk id="18" creationId="{A402AB53-A95C-480F-89F1-0DFD0A87FBDC}"/>
          </ac:spMkLst>
        </pc:spChg>
        <pc:spChg chg="add del mod">
          <ac:chgData name="Ken Merrihew" userId="bcb7a1e886d99f07" providerId="LiveId" clId="{C4F7F067-B4B0-4E70-AE63-4D51A2732583}" dt="2019-01-10T22:37:24.727" v="1294" actId="478"/>
          <ac:spMkLst>
            <pc:docMk/>
            <pc:sldMk cId="2679617430" sldId="262"/>
            <ac:spMk id="21" creationId="{E32B03A4-D591-4893-822C-880EEEF493D6}"/>
          </ac:spMkLst>
        </pc:spChg>
        <pc:spChg chg="add del mod">
          <ac:chgData name="Ken Merrihew" userId="bcb7a1e886d99f07" providerId="LiveId" clId="{C4F7F067-B4B0-4E70-AE63-4D51A2732583}" dt="2019-01-10T22:38:46.057" v="1298" actId="478"/>
          <ac:spMkLst>
            <pc:docMk/>
            <pc:sldMk cId="2679617430" sldId="262"/>
            <ac:spMk id="24" creationId="{82C0E99C-89FD-4322-AB49-613E731E9BF9}"/>
          </ac:spMkLst>
        </pc:spChg>
        <pc:picChg chg="mod">
          <ac:chgData name="Ken Merrihew" userId="bcb7a1e886d99f07" providerId="LiveId" clId="{C4F7F067-B4B0-4E70-AE63-4D51A2732583}" dt="2019-01-10T22:32:06.656" v="1289" actId="1036"/>
          <ac:picMkLst>
            <pc:docMk/>
            <pc:sldMk cId="2679617430" sldId="262"/>
            <ac:picMk id="7" creationId="{19DB1F97-E64B-4360-8A7B-74E6F9769C1F}"/>
          </ac:picMkLst>
        </pc:picChg>
        <pc:picChg chg="mod">
          <ac:chgData name="Ken Merrihew" userId="bcb7a1e886d99f07" providerId="LiveId" clId="{C4F7F067-B4B0-4E70-AE63-4D51A2732583}" dt="2019-01-10T22:31:55.110" v="1263" actId="1035"/>
          <ac:picMkLst>
            <pc:docMk/>
            <pc:sldMk cId="2679617430" sldId="262"/>
            <ac:picMk id="10" creationId="{45F6A745-1CCA-48AF-A436-CBE2FBE8F608}"/>
          </ac:picMkLst>
        </pc:picChg>
        <pc:picChg chg="mod">
          <ac:chgData name="Ken Merrihew" userId="bcb7a1e886d99f07" providerId="LiveId" clId="{C4F7F067-B4B0-4E70-AE63-4D51A2732583}" dt="2019-01-10T22:31:51.570" v="1256" actId="1035"/>
          <ac:picMkLst>
            <pc:docMk/>
            <pc:sldMk cId="2679617430" sldId="262"/>
            <ac:picMk id="11" creationId="{9911FBDF-9DE1-4D1E-9EB5-243399DD043D}"/>
          </ac:picMkLst>
        </pc:picChg>
        <pc:picChg chg="add del mod">
          <ac:chgData name="Ken Merrihew" userId="bcb7a1e886d99f07" providerId="LiveId" clId="{C4F7F067-B4B0-4E70-AE63-4D51A2732583}" dt="2019-01-10T22:40:10.914" v="1299" actId="478"/>
          <ac:picMkLst>
            <pc:docMk/>
            <pc:sldMk cId="2679617430" sldId="262"/>
            <ac:picMk id="20" creationId="{E365E486-F67A-47F5-B495-F0841896B56F}"/>
          </ac:picMkLst>
        </pc:picChg>
        <pc:picChg chg="add del mod">
          <ac:chgData name="Ken Merrihew" userId="bcb7a1e886d99f07" providerId="LiveId" clId="{C4F7F067-B4B0-4E70-AE63-4D51A2732583}" dt="2019-01-10T22:38:45.121" v="1297" actId="478"/>
          <ac:picMkLst>
            <pc:docMk/>
            <pc:sldMk cId="2679617430" sldId="262"/>
            <ac:picMk id="23" creationId="{EA36C626-AEF7-4BED-B307-35BC28169A48}"/>
          </ac:picMkLst>
        </pc:picChg>
        <pc:cxnChg chg="add del mod">
          <ac:chgData name="Ken Merrihew" userId="bcb7a1e886d99f07" providerId="LiveId" clId="{C4F7F067-B4B0-4E70-AE63-4D51A2732583}" dt="2019-01-10T22:32:10.592" v="1290" actId="478"/>
          <ac:cxnSpMkLst>
            <pc:docMk/>
            <pc:sldMk cId="2679617430" sldId="262"/>
            <ac:cxnSpMk id="5" creationId="{5FAFD84E-7033-4DEA-AC81-C360FD7967D7}"/>
          </ac:cxnSpMkLst>
        </pc:cxnChg>
      </pc:sldChg>
      <pc:sldChg chg="addSp delSp modSp">
        <pc:chgData name="Ken Merrihew" userId="bcb7a1e886d99f07" providerId="LiveId" clId="{C4F7F067-B4B0-4E70-AE63-4D51A2732583}" dt="2019-01-10T04:23:11.514" v="1182"/>
        <pc:sldMkLst>
          <pc:docMk/>
          <pc:sldMk cId="1152335073" sldId="263"/>
        </pc:sldMkLst>
        <pc:spChg chg="add del">
          <ac:chgData name="Ken Merrihew" userId="bcb7a1e886d99f07" providerId="LiveId" clId="{C4F7F067-B4B0-4E70-AE63-4D51A2732583}" dt="2019-01-09T23:29:03.737" v="900" actId="478"/>
          <ac:spMkLst>
            <pc:docMk/>
            <pc:sldMk cId="1152335073" sldId="263"/>
            <ac:spMk id="2" creationId="{E8EE76B7-9EA3-4532-9759-4A31E1AF9EDE}"/>
          </ac:spMkLst>
        </pc:spChg>
        <pc:spChg chg="mod">
          <ac:chgData name="Ken Merrihew" userId="bcb7a1e886d99f07" providerId="LiveId" clId="{C4F7F067-B4B0-4E70-AE63-4D51A2732583}" dt="2019-01-10T04:23:11.514" v="1182"/>
          <ac:spMkLst>
            <pc:docMk/>
            <pc:sldMk cId="1152335073" sldId="263"/>
            <ac:spMk id="6" creationId="{4D9AB513-C321-45A5-A5D3-66342A68343A}"/>
          </ac:spMkLst>
        </pc:spChg>
      </pc:sldChg>
      <pc:sldChg chg="ord">
        <pc:chgData name="Ken Merrihew" userId="bcb7a1e886d99f07" providerId="LiveId" clId="{C4F7F067-B4B0-4E70-AE63-4D51A2732583}" dt="2019-01-08T17:26:50.538" v="508"/>
        <pc:sldMkLst>
          <pc:docMk/>
          <pc:sldMk cId="732238119" sldId="264"/>
        </pc:sldMkLst>
      </pc:sldChg>
      <pc:sldChg chg="ord">
        <pc:chgData name="Ken Merrihew" userId="bcb7a1e886d99f07" providerId="LiveId" clId="{C4F7F067-B4B0-4E70-AE63-4D51A2732583}" dt="2019-01-10T22:28:25.905" v="1215"/>
        <pc:sldMkLst>
          <pc:docMk/>
          <pc:sldMk cId="3938969672" sldId="268"/>
        </pc:sldMkLst>
      </pc:sldChg>
      <pc:sldChg chg="modSp modAnim">
        <pc:chgData name="Ken Merrihew" userId="bcb7a1e886d99f07" providerId="LiveId" clId="{C4F7F067-B4B0-4E70-AE63-4D51A2732583}" dt="2019-01-10T22:33:38.830" v="1291"/>
        <pc:sldMkLst>
          <pc:docMk/>
          <pc:sldMk cId="3469312228" sldId="270"/>
        </pc:sldMkLst>
        <pc:cxnChg chg="mod">
          <ac:chgData name="Ken Merrihew" userId="bcb7a1e886d99f07" providerId="LiveId" clId="{C4F7F067-B4B0-4E70-AE63-4D51A2732583}" dt="2019-01-08T19:47:46.641" v="748" actId="14100"/>
          <ac:cxnSpMkLst>
            <pc:docMk/>
            <pc:sldMk cId="3469312228" sldId="270"/>
            <ac:cxnSpMk id="39" creationId="{EC99AD29-13B2-4121-984A-144B3C213482}"/>
          </ac:cxnSpMkLst>
        </pc:cxnChg>
        <pc:cxnChg chg="mod">
          <ac:chgData name="Ken Merrihew" userId="bcb7a1e886d99f07" providerId="LiveId" clId="{C4F7F067-B4B0-4E70-AE63-4D51A2732583}" dt="2019-01-08T19:46:22.562" v="739" actId="14100"/>
          <ac:cxnSpMkLst>
            <pc:docMk/>
            <pc:sldMk cId="3469312228" sldId="270"/>
            <ac:cxnSpMk id="50" creationId="{B5C00376-0BB6-4504-9074-87D50A5110CC}"/>
          </ac:cxnSpMkLst>
        </pc:cxnChg>
        <pc:cxnChg chg="mod">
          <ac:chgData name="Ken Merrihew" userId="bcb7a1e886d99f07" providerId="LiveId" clId="{C4F7F067-B4B0-4E70-AE63-4D51A2732583}" dt="2019-01-08T19:45:15.475" v="735" actId="692"/>
          <ac:cxnSpMkLst>
            <pc:docMk/>
            <pc:sldMk cId="3469312228" sldId="270"/>
            <ac:cxnSpMk id="53" creationId="{E8729263-A6D7-4691-BAC4-85B5CBD56AAE}"/>
          </ac:cxnSpMkLst>
        </pc:cxnChg>
        <pc:cxnChg chg="mod">
          <ac:chgData name="Ken Merrihew" userId="bcb7a1e886d99f07" providerId="LiveId" clId="{C4F7F067-B4B0-4E70-AE63-4D51A2732583}" dt="2019-01-08T19:46:34.814" v="744" actId="1037"/>
          <ac:cxnSpMkLst>
            <pc:docMk/>
            <pc:sldMk cId="3469312228" sldId="270"/>
            <ac:cxnSpMk id="56" creationId="{3E8EFFC0-98B4-494D-AB3C-648738DE9E76}"/>
          </ac:cxnSpMkLst>
        </pc:cxnChg>
        <pc:cxnChg chg="mod">
          <ac:chgData name="Ken Merrihew" userId="bcb7a1e886d99f07" providerId="LiveId" clId="{C4F7F067-B4B0-4E70-AE63-4D51A2732583}" dt="2019-01-10T04:26:18.716" v="1183" actId="692"/>
          <ac:cxnSpMkLst>
            <pc:docMk/>
            <pc:sldMk cId="3469312228" sldId="270"/>
            <ac:cxnSpMk id="2050" creationId="{B6E61FA7-AEE4-4F8F-99A5-978F6B62D338}"/>
          </ac:cxnSpMkLst>
        </pc:cxnChg>
      </pc:sldChg>
      <pc:sldChg chg="addSp modSp add ord modAnim">
        <pc:chgData name="Ken Merrihew" userId="bcb7a1e886d99f07" providerId="LiveId" clId="{C4F7F067-B4B0-4E70-AE63-4D51A2732583}" dt="2019-01-10T23:21:47.953" v="1501"/>
        <pc:sldMkLst>
          <pc:docMk/>
          <pc:sldMk cId="1703098597" sldId="272"/>
        </pc:sldMkLst>
        <pc:spChg chg="add mod">
          <ac:chgData name="Ken Merrihew" userId="bcb7a1e886d99f07" providerId="LiveId" clId="{C4F7F067-B4B0-4E70-AE63-4D51A2732583}" dt="2019-01-08T18:16:54.144" v="682" actId="207"/>
          <ac:spMkLst>
            <pc:docMk/>
            <pc:sldMk cId="1703098597" sldId="272"/>
            <ac:spMk id="2" creationId="{25E94DCE-8A7E-4BDB-8F57-E126B90B2837}"/>
          </ac:spMkLst>
        </pc:spChg>
        <pc:spChg chg="add mod">
          <ac:chgData name="Ken Merrihew" userId="bcb7a1e886d99f07" providerId="LiveId" clId="{C4F7F067-B4B0-4E70-AE63-4D51A2732583}" dt="2019-01-10T23:21:35.020" v="1500" actId="20577"/>
          <ac:spMkLst>
            <pc:docMk/>
            <pc:sldMk cId="1703098597" sldId="272"/>
            <ac:spMk id="3" creationId="{236D6E2B-C11A-4C84-B85B-44A1C9C2A9CC}"/>
          </ac:spMkLst>
        </pc:spChg>
        <pc:spChg chg="add mod">
          <ac:chgData name="Ken Merrihew" userId="bcb7a1e886d99f07" providerId="LiveId" clId="{C4F7F067-B4B0-4E70-AE63-4D51A2732583}" dt="2019-01-08T18:03:56.103" v="669" actId="5793"/>
          <ac:spMkLst>
            <pc:docMk/>
            <pc:sldMk cId="1703098597" sldId="272"/>
            <ac:spMk id="4" creationId="{C04F3E89-3554-4AC3-99B6-ADB96D42D5E9}"/>
          </ac:spMkLst>
        </pc:spChg>
        <pc:spChg chg="mod">
          <ac:chgData name="Ken Merrihew" userId="bcb7a1e886d99f07" providerId="LiveId" clId="{C4F7F067-B4B0-4E70-AE63-4D51A2732583}" dt="2019-01-08T15:11:15.153" v="9" actId="404"/>
          <ac:spMkLst>
            <pc:docMk/>
            <pc:sldMk cId="1703098597" sldId="272"/>
            <ac:spMk id="5" creationId="{1301FC81-1612-4937-BD22-9BDDEC0377D6}"/>
          </ac:spMkLst>
        </pc:spChg>
        <pc:spChg chg="add mod">
          <ac:chgData name="Ken Merrihew" userId="bcb7a1e886d99f07" providerId="LiveId" clId="{C4F7F067-B4B0-4E70-AE63-4D51A2732583}" dt="2019-01-08T18:03:58.695" v="671" actId="5793"/>
          <ac:spMkLst>
            <pc:docMk/>
            <pc:sldMk cId="1703098597" sldId="272"/>
            <ac:spMk id="6" creationId="{6475C38C-1CA6-4E2C-964C-783F29E8B762}"/>
          </ac:spMkLst>
        </pc:spChg>
        <pc:spChg chg="add mod">
          <ac:chgData name="Ken Merrihew" userId="bcb7a1e886d99f07" providerId="LiveId" clId="{C4F7F067-B4B0-4E70-AE63-4D51A2732583}" dt="2019-01-10T23:20:48.142" v="1493" actId="1036"/>
          <ac:spMkLst>
            <pc:docMk/>
            <pc:sldMk cId="1703098597" sldId="272"/>
            <ac:spMk id="7" creationId="{7D220F93-A2E2-4C5A-B491-1DD1C005FD37}"/>
          </ac:spMkLst>
        </pc:spChg>
        <pc:spChg chg="add mod">
          <ac:chgData name="Ken Merrihew" userId="bcb7a1e886d99f07" providerId="LiveId" clId="{C4F7F067-B4B0-4E70-AE63-4D51A2732583}" dt="2019-01-10T23:20:48.142" v="1493" actId="1036"/>
          <ac:spMkLst>
            <pc:docMk/>
            <pc:sldMk cId="1703098597" sldId="272"/>
            <ac:spMk id="8" creationId="{19D5766F-492B-43B5-AF0C-5CD895C2DE89}"/>
          </ac:spMkLst>
        </pc:spChg>
      </pc:sldChg>
      <pc:sldChg chg="delSp modSp add delAnim">
        <pc:chgData name="Ken Merrihew" userId="bcb7a1e886d99f07" providerId="LiveId" clId="{C4F7F067-B4B0-4E70-AE63-4D51A2732583}" dt="2019-01-08T15:22:12.859" v="231" actId="207"/>
        <pc:sldMkLst>
          <pc:docMk/>
          <pc:sldMk cId="2109181002" sldId="273"/>
        </pc:sldMkLst>
        <pc:spChg chg="del">
          <ac:chgData name="Ken Merrihew" userId="bcb7a1e886d99f07" providerId="LiveId" clId="{C4F7F067-B4B0-4E70-AE63-4D51A2732583}" dt="2019-01-08T15:21:56.830" v="225" actId="478"/>
          <ac:spMkLst>
            <pc:docMk/>
            <pc:sldMk cId="2109181002" sldId="273"/>
            <ac:spMk id="4" creationId="{C04F3E89-3554-4AC3-99B6-ADB96D42D5E9}"/>
          </ac:spMkLst>
        </pc:spChg>
        <pc:spChg chg="mod">
          <ac:chgData name="Ken Merrihew" userId="bcb7a1e886d99f07" providerId="LiveId" clId="{C4F7F067-B4B0-4E70-AE63-4D51A2732583}" dt="2019-01-08T15:22:12.859" v="231" actId="207"/>
          <ac:spMkLst>
            <pc:docMk/>
            <pc:sldMk cId="2109181002" sldId="273"/>
            <ac:spMk id="5" creationId="{1301FC81-1612-4937-BD22-9BDDEC0377D6}"/>
          </ac:spMkLst>
        </pc:spChg>
        <pc:spChg chg="del">
          <ac:chgData name="Ken Merrihew" userId="bcb7a1e886d99f07" providerId="LiveId" clId="{C4F7F067-B4B0-4E70-AE63-4D51A2732583}" dt="2019-01-08T15:21:56.830" v="225" actId="478"/>
          <ac:spMkLst>
            <pc:docMk/>
            <pc:sldMk cId="2109181002" sldId="273"/>
            <ac:spMk id="6" creationId="{6475C38C-1CA6-4E2C-964C-783F29E8B762}"/>
          </ac:spMkLst>
        </pc:spChg>
        <pc:spChg chg="del">
          <ac:chgData name="Ken Merrihew" userId="bcb7a1e886d99f07" providerId="LiveId" clId="{C4F7F067-B4B0-4E70-AE63-4D51A2732583}" dt="2019-01-08T15:21:56.830" v="225" actId="478"/>
          <ac:spMkLst>
            <pc:docMk/>
            <pc:sldMk cId="2109181002" sldId="273"/>
            <ac:spMk id="7" creationId="{7D220F93-A2E2-4C5A-B491-1DD1C005FD37}"/>
          </ac:spMkLst>
        </pc:spChg>
        <pc:spChg chg="del">
          <ac:chgData name="Ken Merrihew" userId="bcb7a1e886d99f07" providerId="LiveId" clId="{C4F7F067-B4B0-4E70-AE63-4D51A2732583}" dt="2019-01-08T15:21:56.830" v="225" actId="478"/>
          <ac:spMkLst>
            <pc:docMk/>
            <pc:sldMk cId="2109181002" sldId="273"/>
            <ac:spMk id="8" creationId="{19D5766F-492B-43B5-AF0C-5CD895C2DE89}"/>
          </ac:spMkLst>
        </pc:spChg>
      </pc:sldChg>
      <pc:sldChg chg="addSp modSp add ord modAnim">
        <pc:chgData name="Ken Merrihew" userId="bcb7a1e886d99f07" providerId="LiveId" clId="{C4F7F067-B4B0-4E70-AE63-4D51A2732583}" dt="2019-01-08T15:33:08.446" v="475"/>
        <pc:sldMkLst>
          <pc:docMk/>
          <pc:sldMk cId="850326436" sldId="274"/>
        </pc:sldMkLst>
        <pc:spChg chg="mod">
          <ac:chgData name="Ken Merrihew" userId="bcb7a1e886d99f07" providerId="LiveId" clId="{C4F7F067-B4B0-4E70-AE63-4D51A2732583}" dt="2019-01-08T15:25:50.517" v="256" actId="2711"/>
          <ac:spMkLst>
            <pc:docMk/>
            <pc:sldMk cId="850326436" sldId="274"/>
            <ac:spMk id="4" creationId="{C04F3E89-3554-4AC3-99B6-ADB96D42D5E9}"/>
          </ac:spMkLst>
        </pc:spChg>
        <pc:spChg chg="mod">
          <ac:chgData name="Ken Merrihew" userId="bcb7a1e886d99f07" providerId="LiveId" clId="{C4F7F067-B4B0-4E70-AE63-4D51A2732583}" dt="2019-01-08T15:25:33.909" v="253" actId="2711"/>
          <ac:spMkLst>
            <pc:docMk/>
            <pc:sldMk cId="850326436" sldId="274"/>
            <ac:spMk id="5" creationId="{1301FC81-1612-4937-BD22-9BDDEC0377D6}"/>
          </ac:spMkLst>
        </pc:spChg>
        <pc:spChg chg="mod">
          <ac:chgData name="Ken Merrihew" userId="bcb7a1e886d99f07" providerId="LiveId" clId="{C4F7F067-B4B0-4E70-AE63-4D51A2732583}" dt="2019-01-08T15:26:47.241" v="301" actId="1035"/>
          <ac:spMkLst>
            <pc:docMk/>
            <pc:sldMk cId="850326436" sldId="274"/>
            <ac:spMk id="6" creationId="{6475C38C-1CA6-4E2C-964C-783F29E8B762}"/>
          </ac:spMkLst>
        </pc:spChg>
        <pc:spChg chg="mod">
          <ac:chgData name="Ken Merrihew" userId="bcb7a1e886d99f07" providerId="LiveId" clId="{C4F7F067-B4B0-4E70-AE63-4D51A2732583}" dt="2019-01-08T15:26:54.886" v="324" actId="1035"/>
          <ac:spMkLst>
            <pc:docMk/>
            <pc:sldMk cId="850326436" sldId="274"/>
            <ac:spMk id="7" creationId="{7D220F93-A2E2-4C5A-B491-1DD1C005FD37}"/>
          </ac:spMkLst>
        </pc:spChg>
        <pc:spChg chg="mod">
          <ac:chgData name="Ken Merrihew" userId="bcb7a1e886d99f07" providerId="LiveId" clId="{C4F7F067-B4B0-4E70-AE63-4D51A2732583}" dt="2019-01-08T15:30:15.216" v="365" actId="207"/>
          <ac:spMkLst>
            <pc:docMk/>
            <pc:sldMk cId="850326436" sldId="274"/>
            <ac:spMk id="8" creationId="{19D5766F-492B-43B5-AF0C-5CD895C2DE89}"/>
          </ac:spMkLst>
        </pc:spChg>
        <pc:spChg chg="add mod">
          <ac:chgData name="Ken Merrihew" userId="bcb7a1e886d99f07" providerId="LiveId" clId="{C4F7F067-B4B0-4E70-AE63-4D51A2732583}" dt="2019-01-08T15:31:17.993" v="417" actId="2711"/>
          <ac:spMkLst>
            <pc:docMk/>
            <pc:sldMk cId="850326436" sldId="274"/>
            <ac:spMk id="10" creationId="{5DB6FD80-3537-47E0-8FB0-7D50C504AC52}"/>
          </ac:spMkLst>
        </pc:spChg>
        <pc:spChg chg="add mod">
          <ac:chgData name="Ken Merrihew" userId="bcb7a1e886d99f07" providerId="LiveId" clId="{C4F7F067-B4B0-4E70-AE63-4D51A2732583}" dt="2019-01-08T15:32:49.161" v="473" actId="207"/>
          <ac:spMkLst>
            <pc:docMk/>
            <pc:sldMk cId="850326436" sldId="274"/>
            <ac:spMk id="11" creationId="{910899D7-7B6F-4B30-B533-C39F1C459F4E}"/>
          </ac:spMkLst>
        </pc:spChg>
      </pc:sldChg>
      <pc:sldChg chg="delSp modSp add delAnim modAnim">
        <pc:chgData name="Ken Merrihew" userId="bcb7a1e886d99f07" providerId="LiveId" clId="{C4F7F067-B4B0-4E70-AE63-4D51A2732583}" dt="2019-01-10T04:28:42.793" v="1210" actId="20577"/>
        <pc:sldMkLst>
          <pc:docMk/>
          <pc:sldMk cId="3687888181" sldId="275"/>
        </pc:sldMkLst>
        <pc:spChg chg="del">
          <ac:chgData name="Ken Merrihew" userId="bcb7a1e886d99f07" providerId="LiveId" clId="{C4F7F067-B4B0-4E70-AE63-4D51A2732583}" dt="2019-01-08T15:33:46.255" v="477" actId="478"/>
          <ac:spMkLst>
            <pc:docMk/>
            <pc:sldMk cId="3687888181" sldId="275"/>
            <ac:spMk id="4" creationId="{C04F3E89-3554-4AC3-99B6-ADB96D42D5E9}"/>
          </ac:spMkLst>
        </pc:spChg>
        <pc:spChg chg="mod">
          <ac:chgData name="Ken Merrihew" userId="bcb7a1e886d99f07" providerId="LiveId" clId="{C4F7F067-B4B0-4E70-AE63-4D51A2732583}" dt="2019-01-10T04:28:42.793" v="1210" actId="20577"/>
          <ac:spMkLst>
            <pc:docMk/>
            <pc:sldMk cId="3687888181" sldId="275"/>
            <ac:spMk id="5" creationId="{1301FC81-1612-4937-BD22-9BDDEC0377D6}"/>
          </ac:spMkLst>
        </pc:spChg>
        <pc:spChg chg="del">
          <ac:chgData name="Ken Merrihew" userId="bcb7a1e886d99f07" providerId="LiveId" clId="{C4F7F067-B4B0-4E70-AE63-4D51A2732583}" dt="2019-01-08T15:33:46.255" v="477" actId="478"/>
          <ac:spMkLst>
            <pc:docMk/>
            <pc:sldMk cId="3687888181" sldId="275"/>
            <ac:spMk id="6" creationId="{6475C38C-1CA6-4E2C-964C-783F29E8B762}"/>
          </ac:spMkLst>
        </pc:spChg>
        <pc:spChg chg="del">
          <ac:chgData name="Ken Merrihew" userId="bcb7a1e886d99f07" providerId="LiveId" clId="{C4F7F067-B4B0-4E70-AE63-4D51A2732583}" dt="2019-01-08T15:33:46.255" v="477" actId="478"/>
          <ac:spMkLst>
            <pc:docMk/>
            <pc:sldMk cId="3687888181" sldId="275"/>
            <ac:spMk id="7" creationId="{7D220F93-A2E2-4C5A-B491-1DD1C005FD37}"/>
          </ac:spMkLst>
        </pc:spChg>
        <pc:spChg chg="del">
          <ac:chgData name="Ken Merrihew" userId="bcb7a1e886d99f07" providerId="LiveId" clId="{C4F7F067-B4B0-4E70-AE63-4D51A2732583}" dt="2019-01-08T15:33:46.255" v="477" actId="478"/>
          <ac:spMkLst>
            <pc:docMk/>
            <pc:sldMk cId="3687888181" sldId="275"/>
            <ac:spMk id="8" creationId="{19D5766F-492B-43B5-AF0C-5CD895C2DE89}"/>
          </ac:spMkLst>
        </pc:spChg>
        <pc:spChg chg="del">
          <ac:chgData name="Ken Merrihew" userId="bcb7a1e886d99f07" providerId="LiveId" clId="{C4F7F067-B4B0-4E70-AE63-4D51A2732583}" dt="2019-01-08T15:33:46.255" v="477" actId="478"/>
          <ac:spMkLst>
            <pc:docMk/>
            <pc:sldMk cId="3687888181" sldId="275"/>
            <ac:spMk id="10" creationId="{5DB6FD80-3537-47E0-8FB0-7D50C504AC52}"/>
          </ac:spMkLst>
        </pc:spChg>
        <pc:spChg chg="del">
          <ac:chgData name="Ken Merrihew" userId="bcb7a1e886d99f07" providerId="LiveId" clId="{C4F7F067-B4B0-4E70-AE63-4D51A2732583}" dt="2019-01-08T15:33:46.255" v="477" actId="478"/>
          <ac:spMkLst>
            <pc:docMk/>
            <pc:sldMk cId="3687888181" sldId="275"/>
            <ac:spMk id="11" creationId="{910899D7-7B6F-4B30-B533-C39F1C459F4E}"/>
          </ac:spMkLst>
        </pc:spChg>
      </pc:sldChg>
      <pc:sldChg chg="modSp add modAnim">
        <pc:chgData name="Ken Merrihew" userId="bcb7a1e886d99f07" providerId="LiveId" clId="{C4F7F067-B4B0-4E70-AE63-4D51A2732583}" dt="2019-01-10T04:29:00.130" v="1211"/>
        <pc:sldMkLst>
          <pc:docMk/>
          <pc:sldMk cId="3370239520" sldId="276"/>
        </pc:sldMkLst>
        <pc:spChg chg="mod">
          <ac:chgData name="Ken Merrihew" userId="bcb7a1e886d99f07" providerId="LiveId" clId="{C4F7F067-B4B0-4E70-AE63-4D51A2732583}" dt="2019-01-10T04:29:00.130" v="1211"/>
          <ac:spMkLst>
            <pc:docMk/>
            <pc:sldMk cId="3370239520" sldId="276"/>
            <ac:spMk id="5" creationId="{1301FC81-1612-4937-BD22-9BDDEC0377D6}"/>
          </ac:spMkLst>
        </pc:spChg>
      </pc:sldChg>
      <pc:sldChg chg="modSp add modAnim">
        <pc:chgData name="Ken Merrihew" userId="bcb7a1e886d99f07" providerId="LiveId" clId="{C4F7F067-B4B0-4E70-AE63-4D51A2732583}" dt="2019-01-08T17:26:03.565" v="506"/>
        <pc:sldMkLst>
          <pc:docMk/>
          <pc:sldMk cId="1345072120" sldId="277"/>
        </pc:sldMkLst>
        <pc:spChg chg="mod">
          <ac:chgData name="Ken Merrihew" userId="bcb7a1e886d99f07" providerId="LiveId" clId="{C4F7F067-B4B0-4E70-AE63-4D51A2732583}" dt="2019-01-08T17:25:53.506" v="504" actId="313"/>
          <ac:spMkLst>
            <pc:docMk/>
            <pc:sldMk cId="1345072120" sldId="277"/>
            <ac:spMk id="5" creationId="{1301FC81-1612-4937-BD22-9BDDEC0377D6}"/>
          </ac:spMkLst>
        </pc:spChg>
      </pc:sldChg>
      <pc:sldChg chg="add">
        <pc:chgData name="Ken Merrihew" userId="bcb7a1e886d99f07" providerId="LiveId" clId="{C4F7F067-B4B0-4E70-AE63-4D51A2732583}" dt="2019-01-08T17:25:24.012" v="490"/>
        <pc:sldMkLst>
          <pc:docMk/>
          <pc:sldMk cId="3263345077" sldId="278"/>
        </pc:sldMkLst>
      </pc:sldChg>
      <pc:sldChg chg="add">
        <pc:chgData name="Ken Merrihew" userId="bcb7a1e886d99f07" providerId="LiveId" clId="{C4F7F067-B4B0-4E70-AE63-4D51A2732583}" dt="2019-01-08T17:26:47.536" v="507"/>
        <pc:sldMkLst>
          <pc:docMk/>
          <pc:sldMk cId="813542386" sldId="279"/>
        </pc:sldMkLst>
      </pc:sldChg>
      <pc:sldChg chg="modSp add ord">
        <pc:chgData name="Ken Merrihew" userId="bcb7a1e886d99f07" providerId="LiveId" clId="{C4F7F067-B4B0-4E70-AE63-4D51A2732583}" dt="2019-01-10T22:28:45.016" v="1221" actId="207"/>
        <pc:sldMkLst>
          <pc:docMk/>
          <pc:sldMk cId="201375813" sldId="280"/>
        </pc:sldMkLst>
        <pc:spChg chg="mod">
          <ac:chgData name="Ken Merrihew" userId="bcb7a1e886d99f07" providerId="LiveId" clId="{C4F7F067-B4B0-4E70-AE63-4D51A2732583}" dt="2019-01-10T22:28:45.016" v="1221" actId="207"/>
          <ac:spMkLst>
            <pc:docMk/>
            <pc:sldMk cId="201375813" sldId="280"/>
            <ac:spMk id="5" creationId="{1301FC81-1612-4937-BD22-9BDDEC0377D6}"/>
          </ac:spMkLst>
        </pc:spChg>
      </pc:sldChg>
      <pc:sldChg chg="delSp modSp add delAnim">
        <pc:chgData name="Ken Merrihew" userId="bcb7a1e886d99f07" providerId="LiveId" clId="{C4F7F067-B4B0-4E70-AE63-4D51A2732583}" dt="2019-01-08T18:03:16.291" v="666" actId="20577"/>
        <pc:sldMkLst>
          <pc:docMk/>
          <pc:sldMk cId="2323961814" sldId="281"/>
        </pc:sldMkLst>
        <pc:spChg chg="del">
          <ac:chgData name="Ken Merrihew" userId="bcb7a1e886d99f07" providerId="LiveId" clId="{C4F7F067-B4B0-4E70-AE63-4D51A2732583}" dt="2019-01-08T18:00:36.987" v="518" actId="478"/>
          <ac:spMkLst>
            <pc:docMk/>
            <pc:sldMk cId="2323961814" sldId="281"/>
            <ac:spMk id="4" creationId="{C04F3E89-3554-4AC3-99B6-ADB96D42D5E9}"/>
          </ac:spMkLst>
        </pc:spChg>
        <pc:spChg chg="mod">
          <ac:chgData name="Ken Merrihew" userId="bcb7a1e886d99f07" providerId="LiveId" clId="{C4F7F067-B4B0-4E70-AE63-4D51A2732583}" dt="2019-01-08T18:03:16.291" v="666" actId="20577"/>
          <ac:spMkLst>
            <pc:docMk/>
            <pc:sldMk cId="2323961814" sldId="281"/>
            <ac:spMk id="5" creationId="{1301FC81-1612-4937-BD22-9BDDEC0377D6}"/>
          </ac:spMkLst>
        </pc:spChg>
        <pc:spChg chg="del">
          <ac:chgData name="Ken Merrihew" userId="bcb7a1e886d99f07" providerId="LiveId" clId="{C4F7F067-B4B0-4E70-AE63-4D51A2732583}" dt="2019-01-08T18:00:36.987" v="518" actId="478"/>
          <ac:spMkLst>
            <pc:docMk/>
            <pc:sldMk cId="2323961814" sldId="281"/>
            <ac:spMk id="6" creationId="{6475C38C-1CA6-4E2C-964C-783F29E8B762}"/>
          </ac:spMkLst>
        </pc:spChg>
        <pc:spChg chg="del">
          <ac:chgData name="Ken Merrihew" userId="bcb7a1e886d99f07" providerId="LiveId" clId="{C4F7F067-B4B0-4E70-AE63-4D51A2732583}" dt="2019-01-08T18:00:36.987" v="518" actId="478"/>
          <ac:spMkLst>
            <pc:docMk/>
            <pc:sldMk cId="2323961814" sldId="281"/>
            <ac:spMk id="7" creationId="{7D220F93-A2E2-4C5A-B491-1DD1C005FD37}"/>
          </ac:spMkLst>
        </pc:spChg>
        <pc:spChg chg="del">
          <ac:chgData name="Ken Merrihew" userId="bcb7a1e886d99f07" providerId="LiveId" clId="{C4F7F067-B4B0-4E70-AE63-4D51A2732583}" dt="2019-01-08T18:00:36.987" v="518" actId="478"/>
          <ac:spMkLst>
            <pc:docMk/>
            <pc:sldMk cId="2323961814" sldId="281"/>
            <ac:spMk id="8" creationId="{19D5766F-492B-43B5-AF0C-5CD895C2DE89}"/>
          </ac:spMkLst>
        </pc:spChg>
      </pc:sldChg>
      <pc:sldChg chg="add modAnim">
        <pc:chgData name="Ken Merrihew" userId="bcb7a1e886d99f07" providerId="LiveId" clId="{C4F7F067-B4B0-4E70-AE63-4D51A2732583}" dt="2019-01-10T04:22:35.879" v="1181"/>
        <pc:sldMkLst>
          <pc:docMk/>
          <pc:sldMk cId="3680879474" sldId="282"/>
        </pc:sldMkLst>
      </pc:sldChg>
      <pc:sldChg chg="add">
        <pc:chgData name="Ken Merrihew" userId="bcb7a1e886d99f07" providerId="LiveId" clId="{C4F7F067-B4B0-4E70-AE63-4D51A2732583}" dt="2019-01-09T22:48:29.431" v="751"/>
        <pc:sldMkLst>
          <pc:docMk/>
          <pc:sldMk cId="1887397919" sldId="283"/>
        </pc:sldMkLst>
      </pc:sldChg>
      <pc:sldChg chg="modSp add">
        <pc:chgData name="Ken Merrihew" userId="bcb7a1e886d99f07" providerId="LiveId" clId="{C4F7F067-B4B0-4E70-AE63-4D51A2732583}" dt="2019-01-09T22:52:39.131" v="785"/>
        <pc:sldMkLst>
          <pc:docMk/>
          <pc:sldMk cId="1065916948" sldId="284"/>
        </pc:sldMkLst>
        <pc:spChg chg="mod">
          <ac:chgData name="Ken Merrihew" userId="bcb7a1e886d99f07" providerId="LiveId" clId="{C4F7F067-B4B0-4E70-AE63-4D51A2732583}" dt="2019-01-09T22:52:39.131" v="785"/>
          <ac:spMkLst>
            <pc:docMk/>
            <pc:sldMk cId="1065916948" sldId="284"/>
            <ac:spMk id="3" creationId="{D5E3AD43-B12C-48BB-B300-EDC87C15BA85}"/>
          </ac:spMkLst>
        </pc:spChg>
      </pc:sldChg>
      <pc:sldChg chg="modSp add">
        <pc:chgData name="Ken Merrihew" userId="bcb7a1e886d99f07" providerId="LiveId" clId="{C4F7F067-B4B0-4E70-AE63-4D51A2732583}" dt="2019-01-09T22:53:33.081" v="793" actId="6549"/>
        <pc:sldMkLst>
          <pc:docMk/>
          <pc:sldMk cId="1842619069" sldId="285"/>
        </pc:sldMkLst>
        <pc:spChg chg="mod">
          <ac:chgData name="Ken Merrihew" userId="bcb7a1e886d99f07" providerId="LiveId" clId="{C4F7F067-B4B0-4E70-AE63-4D51A2732583}" dt="2019-01-09T22:53:33.081" v="793" actId="6549"/>
          <ac:spMkLst>
            <pc:docMk/>
            <pc:sldMk cId="1842619069" sldId="285"/>
            <ac:spMk id="3" creationId="{D5E3AD43-B12C-48BB-B300-EDC87C15BA85}"/>
          </ac:spMkLst>
        </pc:spChg>
      </pc:sldChg>
      <pc:sldChg chg="modSp add">
        <pc:chgData name="Ken Merrihew" userId="bcb7a1e886d99f07" providerId="LiveId" clId="{C4F7F067-B4B0-4E70-AE63-4D51A2732583}" dt="2019-01-09T22:53:21.942" v="792" actId="20577"/>
        <pc:sldMkLst>
          <pc:docMk/>
          <pc:sldMk cId="2286903396" sldId="286"/>
        </pc:sldMkLst>
        <pc:spChg chg="mod">
          <ac:chgData name="Ken Merrihew" userId="bcb7a1e886d99f07" providerId="LiveId" clId="{C4F7F067-B4B0-4E70-AE63-4D51A2732583}" dt="2019-01-09T22:53:21.942" v="792" actId="20577"/>
          <ac:spMkLst>
            <pc:docMk/>
            <pc:sldMk cId="2286903396" sldId="286"/>
            <ac:spMk id="3" creationId="{D5E3AD43-B12C-48BB-B300-EDC87C15BA85}"/>
          </ac:spMkLst>
        </pc:spChg>
      </pc:sldChg>
      <pc:sldChg chg="add modAnim">
        <pc:chgData name="Ken Merrihew" userId="bcb7a1e886d99f07" providerId="LiveId" clId="{C4F7F067-B4B0-4E70-AE63-4D51A2732583}" dt="2019-01-09T23:39:10.588" v="1169"/>
        <pc:sldMkLst>
          <pc:docMk/>
          <pc:sldMk cId="4153961725" sldId="287"/>
        </pc:sldMkLst>
      </pc:sldChg>
      <pc:sldChg chg="add">
        <pc:chgData name="Ken Merrihew" userId="bcb7a1e886d99f07" providerId="LiveId" clId="{C4F7F067-B4B0-4E70-AE63-4D51A2732583}" dt="2019-01-09T22:59:39.640" v="795"/>
        <pc:sldMkLst>
          <pc:docMk/>
          <pc:sldMk cId="1572804696" sldId="288"/>
        </pc:sldMkLst>
      </pc:sldChg>
      <pc:sldChg chg="addSp delSp modSp add delAnim modAnim">
        <pc:chgData name="Ken Merrihew" userId="bcb7a1e886d99f07" providerId="LiveId" clId="{C4F7F067-B4B0-4E70-AE63-4D51A2732583}" dt="2019-01-13T04:01:08.058" v="1543"/>
        <pc:sldMkLst>
          <pc:docMk/>
          <pc:sldMk cId="506074107" sldId="289"/>
        </pc:sldMkLst>
        <pc:spChg chg="add mod">
          <ac:chgData name="Ken Merrihew" userId="bcb7a1e886d99f07" providerId="LiveId" clId="{C4F7F067-B4B0-4E70-AE63-4D51A2732583}" dt="2019-01-10T04:21:40.892" v="1180" actId="114"/>
          <ac:spMkLst>
            <pc:docMk/>
            <pc:sldMk cId="506074107" sldId="289"/>
            <ac:spMk id="2" creationId="{37DB73C2-1CEA-4E16-B105-77C3D87E5D41}"/>
          </ac:spMkLst>
        </pc:spChg>
        <pc:spChg chg="mod">
          <ac:chgData name="Ken Merrihew" userId="bcb7a1e886d99f07" providerId="LiveId" clId="{C4F7F067-B4B0-4E70-AE63-4D51A2732583}" dt="2019-01-09T23:36:43.525" v="1167"/>
          <ac:spMkLst>
            <pc:docMk/>
            <pc:sldMk cId="506074107" sldId="289"/>
            <ac:spMk id="3" creationId="{D5E3AD43-B12C-48BB-B300-EDC87C15BA85}"/>
          </ac:spMkLst>
        </pc:spChg>
        <pc:spChg chg="add mod">
          <ac:chgData name="Ken Merrihew" userId="bcb7a1e886d99f07" providerId="LiveId" clId="{C4F7F067-B4B0-4E70-AE63-4D51A2732583}" dt="2019-01-09T23:36:43.525" v="1167"/>
          <ac:spMkLst>
            <pc:docMk/>
            <pc:sldMk cId="506074107" sldId="289"/>
            <ac:spMk id="4" creationId="{0CF57FA5-09C9-4B67-A1DD-E35C7A352690}"/>
          </ac:spMkLst>
        </pc:spChg>
        <pc:spChg chg="add mod ord">
          <ac:chgData name="Ken Merrihew" userId="bcb7a1e886d99f07" providerId="LiveId" clId="{C4F7F067-B4B0-4E70-AE63-4D51A2732583}" dt="2019-01-09T23:40:35.751" v="1176" actId="1035"/>
          <ac:spMkLst>
            <pc:docMk/>
            <pc:sldMk cId="506074107" sldId="289"/>
            <ac:spMk id="5" creationId="{862904C1-9DD6-4A80-94A3-37E72D192FC2}"/>
          </ac:spMkLst>
        </pc:spChg>
        <pc:spChg chg="add del mod">
          <ac:chgData name="Ken Merrihew" userId="bcb7a1e886d99f07" providerId="LiveId" clId="{C4F7F067-B4B0-4E70-AE63-4D51A2732583}" dt="2019-01-09T23:29:41.731" v="911" actId="478"/>
          <ac:spMkLst>
            <pc:docMk/>
            <pc:sldMk cId="506074107" sldId="289"/>
            <ac:spMk id="6" creationId="{80FA4A82-D1C8-4C88-85C5-D479529E4142}"/>
          </ac:spMkLst>
        </pc:spChg>
        <pc:spChg chg="add mod ord">
          <ac:chgData name="Ken Merrihew" userId="bcb7a1e886d99f07" providerId="LiveId" clId="{C4F7F067-B4B0-4E70-AE63-4D51A2732583}" dt="2019-01-09T23:29:39.178" v="910" actId="167"/>
          <ac:spMkLst>
            <pc:docMk/>
            <pc:sldMk cId="506074107" sldId="289"/>
            <ac:spMk id="7" creationId="{7498EE7B-C9AD-47DB-B151-259329337128}"/>
          </ac:spMkLst>
        </pc:spChg>
        <pc:spChg chg="add mod">
          <ac:chgData name="Ken Merrihew" userId="bcb7a1e886d99f07" providerId="LiveId" clId="{C4F7F067-B4B0-4E70-AE63-4D51A2732583}" dt="2019-01-09T23:36:43.525" v="1167"/>
          <ac:spMkLst>
            <pc:docMk/>
            <pc:sldMk cId="506074107" sldId="289"/>
            <ac:spMk id="10" creationId="{FA24754B-0E61-4E47-98B7-483E004E3907}"/>
          </ac:spMkLst>
        </pc:spChg>
        <pc:spChg chg="add mod ord">
          <ac:chgData name="Ken Merrihew" userId="bcb7a1e886d99f07" providerId="LiveId" clId="{C4F7F067-B4B0-4E70-AE63-4D51A2732583}" dt="2019-01-09T23:40:41.539" v="1178" actId="1038"/>
          <ac:spMkLst>
            <pc:docMk/>
            <pc:sldMk cId="506074107" sldId="289"/>
            <ac:spMk id="11" creationId="{A5C46011-558C-4F16-BA67-426B42581FC9}"/>
          </ac:spMkLst>
        </pc:spChg>
        <pc:spChg chg="add mod">
          <ac:chgData name="Ken Merrihew" userId="bcb7a1e886d99f07" providerId="LiveId" clId="{C4F7F067-B4B0-4E70-AE63-4D51A2732583}" dt="2019-01-09T23:36:43.525" v="1167"/>
          <ac:spMkLst>
            <pc:docMk/>
            <pc:sldMk cId="506074107" sldId="289"/>
            <ac:spMk id="12" creationId="{2F366AE6-6E5D-4E4D-AB0B-000190E67FC3}"/>
          </ac:spMkLst>
        </pc:spChg>
      </pc:sldChg>
      <pc:sldChg chg="add">
        <pc:chgData name="Ken Merrihew" userId="bcb7a1e886d99f07" providerId="LiveId" clId="{C4F7F067-B4B0-4E70-AE63-4D51A2732583}" dt="2019-01-10T22:28:16.946" v="1212"/>
        <pc:sldMkLst>
          <pc:docMk/>
          <pc:sldMk cId="4182692367" sldId="290"/>
        </pc:sldMkLst>
      </pc:sldChg>
      <pc:sldChg chg="add">
        <pc:chgData name="Ken Merrihew" userId="bcb7a1e886d99f07" providerId="LiveId" clId="{C4F7F067-B4B0-4E70-AE63-4D51A2732583}" dt="2019-01-10T22:28:21.351" v="1214"/>
        <pc:sldMkLst>
          <pc:docMk/>
          <pc:sldMk cId="969522690" sldId="291"/>
        </pc:sldMkLst>
      </pc:sldChg>
      <pc:sldChg chg="addSp delSp modSp add delAnim modAnim">
        <pc:chgData name="Ken Merrihew" userId="bcb7a1e886d99f07" providerId="LiveId" clId="{C4F7F067-B4B0-4E70-AE63-4D51A2732583}" dt="2019-01-10T22:50:24.292" v="1378" actId="20578"/>
        <pc:sldMkLst>
          <pc:docMk/>
          <pc:sldMk cId="4148270977" sldId="292"/>
        </pc:sldMkLst>
        <pc:spChg chg="del">
          <ac:chgData name="Ken Merrihew" userId="bcb7a1e886d99f07" providerId="LiveId" clId="{C4F7F067-B4B0-4E70-AE63-4D51A2732583}" dt="2019-01-10T22:40:31.696" v="1301" actId="478"/>
          <ac:spMkLst>
            <pc:docMk/>
            <pc:sldMk cId="4148270977" sldId="292"/>
            <ac:spMk id="2" creationId="{3E54F38C-0DAA-4F14-873E-80A5D8AEC1E0}"/>
          </ac:spMkLst>
        </pc:spChg>
        <pc:spChg chg="del">
          <ac:chgData name="Ken Merrihew" userId="bcb7a1e886d99f07" providerId="LiveId" clId="{C4F7F067-B4B0-4E70-AE63-4D51A2732583}" dt="2019-01-10T22:40:31.696" v="1301" actId="478"/>
          <ac:spMkLst>
            <pc:docMk/>
            <pc:sldMk cId="4148270977" sldId="292"/>
            <ac:spMk id="3" creationId="{4047C512-8298-4BF6-ACF6-FB6B511FE97F}"/>
          </ac:spMkLst>
        </pc:spChg>
        <pc:spChg chg="add del mod">
          <ac:chgData name="Ken Merrihew" userId="bcb7a1e886d99f07" providerId="LiveId" clId="{C4F7F067-B4B0-4E70-AE63-4D51A2732583}" dt="2019-01-10T22:41:47.469" v="1309" actId="478"/>
          <ac:spMkLst>
            <pc:docMk/>
            <pc:sldMk cId="4148270977" sldId="292"/>
            <ac:spMk id="6" creationId="{2B5878B1-CBFC-4AB4-A404-AACB9034D252}"/>
          </ac:spMkLst>
        </pc:spChg>
        <pc:spChg chg="del">
          <ac:chgData name="Ken Merrihew" userId="bcb7a1e886d99f07" providerId="LiveId" clId="{C4F7F067-B4B0-4E70-AE63-4D51A2732583}" dt="2019-01-10T22:40:31.696" v="1301" actId="478"/>
          <ac:spMkLst>
            <pc:docMk/>
            <pc:sldMk cId="4148270977" sldId="292"/>
            <ac:spMk id="13" creationId="{EB141C2A-BCD7-4FBB-BBEC-CB5628187F3A}"/>
          </ac:spMkLst>
        </pc:spChg>
        <pc:spChg chg="del">
          <ac:chgData name="Ken Merrihew" userId="bcb7a1e886d99f07" providerId="LiveId" clId="{C4F7F067-B4B0-4E70-AE63-4D51A2732583}" dt="2019-01-10T22:40:31.696" v="1301" actId="478"/>
          <ac:spMkLst>
            <pc:docMk/>
            <pc:sldMk cId="4148270977" sldId="292"/>
            <ac:spMk id="14" creationId="{EA22D410-3993-4FA1-AD15-6356E2B95311}"/>
          </ac:spMkLst>
        </pc:spChg>
        <pc:spChg chg="del">
          <ac:chgData name="Ken Merrihew" userId="bcb7a1e886d99f07" providerId="LiveId" clId="{C4F7F067-B4B0-4E70-AE63-4D51A2732583}" dt="2019-01-10T22:40:31.696" v="1301" actId="478"/>
          <ac:spMkLst>
            <pc:docMk/>
            <pc:sldMk cId="4148270977" sldId="292"/>
            <ac:spMk id="15" creationId="{BE212F9B-4B6E-4F70-AA96-6F4D2DD671CB}"/>
          </ac:spMkLst>
        </pc:spChg>
        <pc:spChg chg="del">
          <ac:chgData name="Ken Merrihew" userId="bcb7a1e886d99f07" providerId="LiveId" clId="{C4F7F067-B4B0-4E70-AE63-4D51A2732583}" dt="2019-01-10T22:40:31.696" v="1301" actId="478"/>
          <ac:spMkLst>
            <pc:docMk/>
            <pc:sldMk cId="4148270977" sldId="292"/>
            <ac:spMk id="16" creationId="{D3EA0524-273A-4313-8299-A21F55F205D9}"/>
          </ac:spMkLst>
        </pc:spChg>
        <pc:spChg chg="del">
          <ac:chgData name="Ken Merrihew" userId="bcb7a1e886d99f07" providerId="LiveId" clId="{C4F7F067-B4B0-4E70-AE63-4D51A2732583}" dt="2019-01-10T22:40:31.696" v="1301" actId="478"/>
          <ac:spMkLst>
            <pc:docMk/>
            <pc:sldMk cId="4148270977" sldId="292"/>
            <ac:spMk id="17" creationId="{468E5310-12CD-4414-A3EC-A5DC80FD7E1C}"/>
          </ac:spMkLst>
        </pc:spChg>
        <pc:spChg chg="del">
          <ac:chgData name="Ken Merrihew" userId="bcb7a1e886d99f07" providerId="LiveId" clId="{C4F7F067-B4B0-4E70-AE63-4D51A2732583}" dt="2019-01-10T22:40:31.696" v="1301" actId="478"/>
          <ac:spMkLst>
            <pc:docMk/>
            <pc:sldMk cId="4148270977" sldId="292"/>
            <ac:spMk id="18" creationId="{A402AB53-A95C-480F-89F1-0DFD0A87FBDC}"/>
          </ac:spMkLst>
        </pc:spChg>
        <pc:spChg chg="add mod ord">
          <ac:chgData name="Ken Merrihew" userId="bcb7a1e886d99f07" providerId="LiveId" clId="{C4F7F067-B4B0-4E70-AE63-4D51A2732583}" dt="2019-01-10T22:49:12.585" v="1368" actId="14100"/>
          <ac:spMkLst>
            <pc:docMk/>
            <pc:sldMk cId="4148270977" sldId="292"/>
            <ac:spMk id="19" creationId="{96B707FE-80D6-4054-A8D6-D9557BA2FFA0}"/>
          </ac:spMkLst>
        </pc:spChg>
        <pc:spChg chg="add mod ord">
          <ac:chgData name="Ken Merrihew" userId="bcb7a1e886d99f07" providerId="LiveId" clId="{C4F7F067-B4B0-4E70-AE63-4D51A2732583}" dt="2019-01-10T22:49:03.550" v="1366" actId="166"/>
          <ac:spMkLst>
            <pc:docMk/>
            <pc:sldMk cId="4148270977" sldId="292"/>
            <ac:spMk id="20" creationId="{8322C586-5640-4769-A0CE-1E9DCDF4B0F5}"/>
          </ac:spMkLst>
        </pc:spChg>
        <pc:spChg chg="add mod">
          <ac:chgData name="Ken Merrihew" userId="bcb7a1e886d99f07" providerId="LiveId" clId="{C4F7F067-B4B0-4E70-AE63-4D51A2732583}" dt="2019-01-10T22:49:26.120" v="1371" actId="14100"/>
          <ac:spMkLst>
            <pc:docMk/>
            <pc:sldMk cId="4148270977" sldId="292"/>
            <ac:spMk id="24" creationId="{52C95954-D205-48BC-92C0-B67B15270F53}"/>
          </ac:spMkLst>
        </pc:spChg>
        <pc:spChg chg="add mod">
          <ac:chgData name="Ken Merrihew" userId="bcb7a1e886d99f07" providerId="LiveId" clId="{C4F7F067-B4B0-4E70-AE63-4D51A2732583}" dt="2019-01-10T22:50:24.292" v="1378" actId="20578"/>
          <ac:spMkLst>
            <pc:docMk/>
            <pc:sldMk cId="4148270977" sldId="292"/>
            <ac:spMk id="25" creationId="{A176ED1E-D211-4714-A3A4-FDCC07D26381}"/>
          </ac:spMkLst>
        </pc:spChg>
        <pc:picChg chg="add del mod">
          <ac:chgData name="Ken Merrihew" userId="bcb7a1e886d99f07" providerId="LiveId" clId="{C4F7F067-B4B0-4E70-AE63-4D51A2732583}" dt="2019-01-10T22:48:14.310" v="1354" actId="478"/>
          <ac:picMkLst>
            <pc:docMk/>
            <pc:sldMk cId="4148270977" sldId="292"/>
            <ac:picMk id="5" creationId="{444F0A4E-7005-4E98-BB71-3883B44FC6E0}"/>
          </ac:picMkLst>
        </pc:picChg>
        <pc:picChg chg="del">
          <ac:chgData name="Ken Merrihew" userId="bcb7a1e886d99f07" providerId="LiveId" clId="{C4F7F067-B4B0-4E70-AE63-4D51A2732583}" dt="2019-01-10T22:40:31.696" v="1301" actId="478"/>
          <ac:picMkLst>
            <pc:docMk/>
            <pc:sldMk cId="4148270977" sldId="292"/>
            <ac:picMk id="7" creationId="{19DB1F97-E64B-4360-8A7B-74E6F9769C1F}"/>
          </ac:picMkLst>
        </pc:picChg>
        <pc:picChg chg="del">
          <ac:chgData name="Ken Merrihew" userId="bcb7a1e886d99f07" providerId="LiveId" clId="{C4F7F067-B4B0-4E70-AE63-4D51A2732583}" dt="2019-01-10T22:40:31.696" v="1301" actId="478"/>
          <ac:picMkLst>
            <pc:docMk/>
            <pc:sldMk cId="4148270977" sldId="292"/>
            <ac:picMk id="8" creationId="{93DF94DD-780B-47EB-86B2-21EC97B02918}"/>
          </ac:picMkLst>
        </pc:picChg>
        <pc:picChg chg="del">
          <ac:chgData name="Ken Merrihew" userId="bcb7a1e886d99f07" providerId="LiveId" clId="{C4F7F067-B4B0-4E70-AE63-4D51A2732583}" dt="2019-01-10T22:40:31.696" v="1301" actId="478"/>
          <ac:picMkLst>
            <pc:docMk/>
            <pc:sldMk cId="4148270977" sldId="292"/>
            <ac:picMk id="10" creationId="{45F6A745-1CCA-48AF-A436-CBE2FBE8F608}"/>
          </ac:picMkLst>
        </pc:picChg>
        <pc:picChg chg="del">
          <ac:chgData name="Ken Merrihew" userId="bcb7a1e886d99f07" providerId="LiveId" clId="{C4F7F067-B4B0-4E70-AE63-4D51A2732583}" dt="2019-01-10T22:40:31.696" v="1301" actId="478"/>
          <ac:picMkLst>
            <pc:docMk/>
            <pc:sldMk cId="4148270977" sldId="292"/>
            <ac:picMk id="11" creationId="{9911FBDF-9DE1-4D1E-9EB5-243399DD043D}"/>
          </ac:picMkLst>
        </pc:picChg>
        <pc:picChg chg="del">
          <ac:chgData name="Ken Merrihew" userId="bcb7a1e886d99f07" providerId="LiveId" clId="{C4F7F067-B4B0-4E70-AE63-4D51A2732583}" dt="2019-01-10T22:40:31.696" v="1301" actId="478"/>
          <ac:picMkLst>
            <pc:docMk/>
            <pc:sldMk cId="4148270977" sldId="292"/>
            <ac:picMk id="12" creationId="{52B9342F-6664-40C4-BCAB-DA95B230B083}"/>
          </ac:picMkLst>
        </pc:picChg>
        <pc:picChg chg="add mod">
          <ac:chgData name="Ken Merrihew" userId="bcb7a1e886d99f07" providerId="LiveId" clId="{C4F7F067-B4B0-4E70-AE63-4D51A2732583}" dt="2019-01-10T22:48:51.524" v="1363" actId="1076"/>
          <ac:picMkLst>
            <pc:docMk/>
            <pc:sldMk cId="4148270977" sldId="292"/>
            <ac:picMk id="1026" creationId="{67D11A90-D68B-4D93-B7B4-4AC0B7248BE5}"/>
          </ac:picMkLst>
        </pc:picChg>
        <pc:picChg chg="add mod">
          <ac:chgData name="Ken Merrihew" userId="bcb7a1e886d99f07" providerId="LiveId" clId="{C4F7F067-B4B0-4E70-AE63-4D51A2732583}" dt="2019-01-10T22:49:06.656" v="1367" actId="1076"/>
          <ac:picMkLst>
            <pc:docMk/>
            <pc:sldMk cId="4148270977" sldId="292"/>
            <ac:picMk id="1028" creationId="{ABE6B3DC-E2AB-4657-86C8-1B88073167DB}"/>
          </ac:picMkLst>
        </pc:picChg>
        <pc:picChg chg="del">
          <ac:chgData name="Ken Merrihew" userId="bcb7a1e886d99f07" providerId="LiveId" clId="{C4F7F067-B4B0-4E70-AE63-4D51A2732583}" dt="2019-01-10T22:40:31.696" v="1301" actId="478"/>
          <ac:picMkLst>
            <pc:docMk/>
            <pc:sldMk cId="4148270977" sldId="292"/>
            <ac:picMk id="2052" creationId="{BE6FDBC0-1380-44DE-837C-62F0EC41D86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7979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452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666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8237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4C0F-7D35-4383-96D6-8583CB80B5DF}"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5791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44C0F-7D35-4383-96D6-8583CB80B5DF}"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074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44C0F-7D35-4383-96D6-8583CB80B5DF}"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4193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44C0F-7D35-4383-96D6-8583CB80B5DF}"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857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4C0F-7D35-4383-96D6-8583CB80B5DF}"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4034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6388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1253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4C0F-7D35-4383-96D6-8583CB80B5DF}" type="datetimeFigureOut">
              <a:rPr lang="en-US" smtClean="0"/>
              <a:t>1/12/2019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6C1E-C8AD-4C95-B0BE-C45CBFD42B9B}" type="slidenum">
              <a:rPr lang="en-US" smtClean="0"/>
              <a:t>‹#›</a:t>
            </a:fld>
            <a:endParaRPr lang="en-US"/>
          </a:p>
        </p:txBody>
      </p:sp>
    </p:spTree>
    <p:extLst>
      <p:ext uri="{BB962C8B-B14F-4D97-AF65-F5344CB8AC3E}">
        <p14:creationId xmlns:p14="http://schemas.microsoft.com/office/powerpoint/2010/main" val="397605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5A441-F0EC-4B49-B373-C628B0C6A80D}"/>
              </a:ext>
            </a:extLst>
          </p:cNvPr>
          <p:cNvSpPr txBox="1"/>
          <p:nvPr/>
        </p:nvSpPr>
        <p:spPr>
          <a:xfrm>
            <a:off x="5384259" y="402886"/>
            <a:ext cx="2816765"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32957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pic>
        <p:nvPicPr>
          <p:cNvPr id="1026" name="Picture 2" descr="Related image">
            <a:extLst>
              <a:ext uri="{FF2B5EF4-FFF2-40B4-BE49-F238E27FC236}">
                <a16:creationId xmlns:a16="http://schemas.microsoft.com/office/drawing/2014/main" id="{32CECDA2-5DC6-4EF4-B20E-576445DCE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7488">
            <a:off x="3145750" y="1527334"/>
            <a:ext cx="2852500" cy="380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18873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ruin</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katastrophē</a:t>
            </a:r>
            <a:r>
              <a:rPr lang="en-US" sz="3200" i="1" dirty="0"/>
              <a:t> </a:t>
            </a:r>
            <a:r>
              <a:rPr lang="en-US" sz="3200" dirty="0"/>
              <a:t>– literally, </a:t>
            </a:r>
            <a:r>
              <a:rPr lang="en-US" sz="3200" i="1" dirty="0"/>
              <a:t>to turn upside down</a:t>
            </a:r>
            <a:endParaRPr lang="en-US" sz="32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368087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7322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4" name="Rectangle 3">
            <a:extLst>
              <a:ext uri="{FF2B5EF4-FFF2-40B4-BE49-F238E27FC236}">
                <a16:creationId xmlns:a16="http://schemas.microsoft.com/office/drawing/2014/main" id="{E7C3CC93-D32A-409D-A3C0-2C484BC60D47}"/>
              </a:ext>
            </a:extLst>
          </p:cNvPr>
          <p:cNvSpPr/>
          <p:nvPr/>
        </p:nvSpPr>
        <p:spPr>
          <a:xfrm>
            <a:off x="3036814" y="2588411"/>
            <a:ext cx="1281405"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rightly dividing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orthotomeō</a:t>
            </a:r>
            <a:r>
              <a:rPr lang="en-US" sz="3200" dirty="0"/>
              <a:t> – </a:t>
            </a:r>
            <a:r>
              <a:rPr lang="en-US" sz="3200" i="1" dirty="0"/>
              <a:t>to cut straight</a:t>
            </a:r>
            <a:endParaRPr lang="en-US" altLang="en-US" sz="3200" dirty="0">
              <a:solidFill>
                <a:schemeClr val="bg1"/>
              </a:solidFill>
              <a:latin typeface="+mj-lt"/>
            </a:endParaRPr>
          </a:p>
        </p:txBody>
      </p:sp>
      <p:sp>
        <p:nvSpPr>
          <p:cNvPr id="6" name="TextBox 5">
            <a:extLst>
              <a:ext uri="{FF2B5EF4-FFF2-40B4-BE49-F238E27FC236}">
                <a16:creationId xmlns:a16="http://schemas.microsoft.com/office/drawing/2014/main" id="{4D9AB513-C321-45A5-A5D3-66342A68343A}"/>
              </a:ext>
            </a:extLst>
          </p:cNvPr>
          <p:cNvSpPr txBox="1"/>
          <p:nvPr/>
        </p:nvSpPr>
        <p:spPr>
          <a:xfrm>
            <a:off x="685800" y="1600190"/>
            <a:ext cx="8034338" cy="1569660"/>
          </a:xfrm>
          <a:prstGeom prst="rect">
            <a:avLst/>
          </a:prstGeom>
          <a:noFill/>
        </p:spPr>
        <p:txBody>
          <a:bodyPr wrap="square" rtlCol="0">
            <a:spAutoFit/>
          </a:bodyPr>
          <a:lstStyle/>
          <a:p>
            <a:pPr marL="230188" indent="-230188">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rPr>
              <a:t>Prov. 3:6 (LXX) ~ </a:t>
            </a:r>
            <a:r>
              <a:rPr lang="en-US" sz="3200" dirty="0">
                <a:solidFill>
                  <a:schemeClr val="accent4">
                    <a:lumMod val="60000"/>
                    <a:lumOff val="40000"/>
                  </a:schemeClr>
                </a:solidFill>
                <a:effectLst>
                  <a:outerShdw blurRad="38100" dist="38100" dir="2700000" algn="tl">
                    <a:srgbClr val="000000">
                      <a:alpha val="43137"/>
                    </a:srgbClr>
                  </a:outerShdw>
                </a:effectLst>
              </a:rPr>
              <a:t>In all your ways acknowledge Him, </a:t>
            </a:r>
          </a:p>
          <a:p>
            <a:r>
              <a:rPr lang="en-US" sz="3200" dirty="0">
                <a:solidFill>
                  <a:schemeClr val="accent4">
                    <a:lumMod val="60000"/>
                    <a:lumOff val="40000"/>
                  </a:schemeClr>
                </a:solidFill>
                <a:effectLst>
                  <a:outerShdw blurRad="38100" dist="38100" dir="2700000" algn="tl">
                    <a:srgbClr val="000000">
                      <a:alpha val="43137"/>
                    </a:srgbClr>
                  </a:outerShdw>
                </a:effectLst>
              </a:rPr>
              <a:t>   And He shall</a:t>
            </a:r>
            <a:r>
              <a:rPr lang="en-US" sz="3200" i="1" dirty="0">
                <a:solidFill>
                  <a:schemeClr val="accent4">
                    <a:lumMod val="60000"/>
                    <a:lumOff val="40000"/>
                  </a:schemeClr>
                </a:solidFill>
                <a:effectLst>
                  <a:outerShdw blurRad="38100" dist="38100" dir="2700000" algn="tl">
                    <a:srgbClr val="000000">
                      <a:alpha val="43137"/>
                    </a:srgbClr>
                  </a:outerShdw>
                </a:effectLst>
              </a:rPr>
              <a:t> </a:t>
            </a:r>
            <a:r>
              <a:rPr lang="en-US" sz="3200" dirty="0">
                <a:solidFill>
                  <a:schemeClr val="accent4">
                    <a:lumMod val="60000"/>
                    <a:lumOff val="40000"/>
                  </a:schemeClr>
                </a:solidFill>
                <a:effectLst>
                  <a:outerShdw blurRad="38100" dist="38100" dir="2700000" algn="tl">
                    <a:srgbClr val="000000">
                      <a:alpha val="43137"/>
                    </a:srgbClr>
                  </a:outerShdw>
                </a:effectLst>
              </a:rPr>
              <a:t>direct your paths. </a:t>
            </a:r>
          </a:p>
        </p:txBody>
      </p:sp>
    </p:spTree>
    <p:extLst>
      <p:ext uri="{BB962C8B-B14F-4D97-AF65-F5344CB8AC3E}">
        <p14:creationId xmlns:p14="http://schemas.microsoft.com/office/powerpoint/2010/main" val="115233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81354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spread</a:t>
            </a:r>
            <a:r>
              <a:rPr lang="en-US" sz="3200" dirty="0"/>
              <a:t> ~ literally, </a:t>
            </a:r>
            <a:r>
              <a:rPr lang="en-US" sz="3200" i="1" dirty="0"/>
              <a:t>to have pasture</a:t>
            </a:r>
            <a:endParaRPr lang="en-US" sz="3200" dirty="0"/>
          </a:p>
        </p:txBody>
      </p:sp>
      <p:sp>
        <p:nvSpPr>
          <p:cNvPr id="6" name="TextBox 5">
            <a:extLst>
              <a:ext uri="{FF2B5EF4-FFF2-40B4-BE49-F238E27FC236}">
                <a16:creationId xmlns:a16="http://schemas.microsoft.com/office/drawing/2014/main" id="{4D9AB513-C321-45A5-A5D3-66342A68343A}"/>
              </a:ext>
            </a:extLst>
          </p:cNvPr>
          <p:cNvSpPr txBox="1"/>
          <p:nvPr/>
        </p:nvSpPr>
        <p:spPr>
          <a:xfrm>
            <a:off x="457200" y="1591802"/>
            <a:ext cx="8262938" cy="584775"/>
          </a:xfrm>
          <a:prstGeom prst="rect">
            <a:avLst/>
          </a:prstGeom>
          <a:noFill/>
        </p:spPr>
        <p:txBody>
          <a:bodyPr wrap="square" rtlCol="0">
            <a:spAutoFit/>
          </a:bodyPr>
          <a:lstStyle/>
          <a:p>
            <a:r>
              <a:rPr lang="en-US" sz="3200" dirty="0">
                <a:solidFill>
                  <a:schemeClr val="accent4">
                    <a:lumMod val="60000"/>
                    <a:lumOff val="40000"/>
                  </a:schemeClr>
                </a:solidFill>
              </a:rPr>
              <a:t>cancer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gangraina</a:t>
            </a:r>
            <a:r>
              <a:rPr lang="en-US" sz="3200" i="1" dirty="0"/>
              <a:t> </a:t>
            </a:r>
            <a:r>
              <a:rPr lang="en-US" sz="3200" dirty="0"/>
              <a:t>(gangrene)</a:t>
            </a: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425309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8858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1077218"/>
          </a:xfrm>
          <a:prstGeom prst="rect">
            <a:avLst/>
          </a:prstGeom>
          <a:noFill/>
        </p:spPr>
        <p:txBody>
          <a:bodyPr wrap="square" rtlCol="0">
            <a:spAutoFit/>
          </a:bodyPr>
          <a:lstStyle/>
          <a:p>
            <a:r>
              <a:rPr lang="en-US" sz="3200" dirty="0"/>
              <a:t>Phillips ~ </a:t>
            </a:r>
            <a:r>
              <a:rPr lang="en-US" sz="3200" dirty="0">
                <a:solidFill>
                  <a:schemeClr val="accent4">
                    <a:lumMod val="60000"/>
                    <a:lumOff val="40000"/>
                  </a:schemeClr>
                </a:solidFill>
              </a:rPr>
              <a:t>Turn your back on the turbulent desires of youth …</a:t>
            </a:r>
          </a:p>
        </p:txBody>
      </p:sp>
    </p:spTree>
    <p:extLst>
      <p:ext uri="{BB962C8B-B14F-4D97-AF65-F5344CB8AC3E}">
        <p14:creationId xmlns:p14="http://schemas.microsoft.com/office/powerpoint/2010/main" val="2744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393896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4524315"/>
          </a:xfrm>
          <a:prstGeom prst="rect">
            <a:avLst/>
          </a:prstGeom>
          <a:noFill/>
        </p:spPr>
        <p:txBody>
          <a:bodyPr wrap="square" rtlCol="0">
            <a:spAutoFit/>
          </a:bodyPr>
          <a:lstStyle/>
          <a:p>
            <a:r>
              <a:rPr lang="en-US" sz="3200" dirty="0"/>
              <a:t>2 Peter 3:3-4 (TLB) ~ </a:t>
            </a:r>
            <a:r>
              <a:rPr lang="en-US" sz="3200" baseline="30000" dirty="0"/>
              <a:t>3</a:t>
            </a:r>
            <a:r>
              <a:rPr lang="en-US" sz="3200" dirty="0"/>
              <a:t> </a:t>
            </a:r>
            <a:r>
              <a:rPr lang="en-US" sz="3200" dirty="0">
                <a:solidFill>
                  <a:schemeClr val="accent4">
                    <a:lumMod val="60000"/>
                    <a:lumOff val="40000"/>
                  </a:schemeClr>
                </a:solidFill>
              </a:rPr>
              <a:t>First, I want to remind you that in the last days there will come scoffers who will do every wrong they can think of, and laugh at the truth. </a:t>
            </a:r>
            <a:r>
              <a:rPr lang="en-US" sz="3200" baseline="30000" dirty="0"/>
              <a:t>4 </a:t>
            </a:r>
            <a:r>
              <a:rPr lang="en-US" sz="3200" dirty="0">
                <a:solidFill>
                  <a:schemeClr val="accent4">
                    <a:lumMod val="60000"/>
                    <a:lumOff val="40000"/>
                  </a:schemeClr>
                </a:solidFill>
              </a:rPr>
              <a:t>This will be their line of argument: “So Jesus promised to come back, did He? Then where is He? He’ll never come! Why, as far back as anyone can remember everything has remained exactly as it was since the first day of creation.”</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398702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perilous</a:t>
            </a:r>
            <a:r>
              <a:rPr lang="en-US" sz="3200" dirty="0"/>
              <a:t> ~ literally, </a:t>
            </a:r>
            <a:r>
              <a:rPr lang="en-US" sz="3200" i="1" dirty="0"/>
              <a:t>difficult to handle</a:t>
            </a:r>
            <a:endParaRPr lang="en-US" sz="4800" dirty="0"/>
          </a:p>
        </p:txBody>
      </p:sp>
    </p:spTree>
    <p:extLst>
      <p:ext uri="{BB962C8B-B14F-4D97-AF65-F5344CB8AC3E}">
        <p14:creationId xmlns:p14="http://schemas.microsoft.com/office/powerpoint/2010/main" val="2013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9695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1569660"/>
          </a:xfrm>
          <a:prstGeom prst="rect">
            <a:avLst/>
          </a:prstGeom>
          <a:noFill/>
        </p:spPr>
        <p:txBody>
          <a:bodyPr wrap="square" rtlCol="0">
            <a:spAutoFit/>
          </a:bodyPr>
          <a:lstStyle/>
          <a:p>
            <a:r>
              <a:rPr lang="en-US" sz="3200" dirty="0">
                <a:solidFill>
                  <a:schemeClr val="accent4">
                    <a:lumMod val="60000"/>
                    <a:lumOff val="40000"/>
                  </a:schemeClr>
                </a:solidFill>
              </a:rPr>
              <a:t>Normal : </a:t>
            </a:r>
            <a:r>
              <a:rPr lang="en-US" sz="3200" dirty="0"/>
              <a:t>The usual, expected, or standard state, form, amount, or degree: </a:t>
            </a:r>
            <a:r>
              <a:rPr lang="en-US" sz="3200" i="1" dirty="0"/>
              <a:t>Temperatures have been above normal for this time of year.</a:t>
            </a:r>
            <a:endParaRPr lang="en-US" sz="3200" dirty="0"/>
          </a:p>
        </p:txBody>
      </p:sp>
    </p:spTree>
    <p:extLst>
      <p:ext uri="{BB962C8B-B14F-4D97-AF65-F5344CB8AC3E}">
        <p14:creationId xmlns:p14="http://schemas.microsoft.com/office/powerpoint/2010/main" val="41826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2" name="Rectangle 1">
            <a:extLst>
              <a:ext uri="{FF2B5EF4-FFF2-40B4-BE49-F238E27FC236}">
                <a16:creationId xmlns:a16="http://schemas.microsoft.com/office/drawing/2014/main" id="{3E54F38C-0DAA-4F14-873E-80A5D8AEC1E0}"/>
              </a:ext>
            </a:extLst>
          </p:cNvPr>
          <p:cNvSpPr/>
          <p:nvPr/>
        </p:nvSpPr>
        <p:spPr>
          <a:xfrm>
            <a:off x="709218" y="3434589"/>
            <a:ext cx="7654197" cy="2314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Why We Swear (And Why thatâs a Good Thing)">
            <a:extLst>
              <a:ext uri="{FF2B5EF4-FFF2-40B4-BE49-F238E27FC236}">
                <a16:creationId xmlns:a16="http://schemas.microsoft.com/office/drawing/2014/main" id="{19DB1F97-E64B-4360-8A7B-74E6F9769C1F}"/>
              </a:ext>
            </a:extLst>
          </p:cNvPr>
          <p:cNvPicPr>
            <a:picLocks noChangeAspect="1" noChangeArrowheads="1"/>
          </p:cNvPicPr>
          <p:nvPr/>
        </p:nvPicPr>
        <p:blipFill rotWithShape="1">
          <a:blip r:embed="rId3">
            <a:alphaModFix amt="10000"/>
            <a:extLst>
              <a:ext uri="{BEBA8EAE-BF5A-486C-A8C5-ECC9F3942E4B}">
                <a14:imgProps xmlns:a14="http://schemas.microsoft.com/office/drawing/2010/main">
                  <a14:imgLayer r:embed="rId4">
                    <a14:imgEffect>
                      <a14:backgroundRemoval t="30856" b="73649" l="8365" r="19138">
                        <a14:foregroundMark x1="18251" y1="46171" x2="19011" y2="47523"/>
                        <a14:foregroundMark x1="19011" y1="48198" x2="19011" y2="48423"/>
                        <a14:foregroundMark x1="18251" y1="48423" x2="19011" y2="48423"/>
                        <a14:foregroundMark x1="8365" y1="69369" x2="8745" y2="70045"/>
                        <a14:backgroundMark x1="19899" y1="68018" x2="20025" y2="72072"/>
                      </a14:backgroundRemoval>
                    </a14:imgEffect>
                    <a14:imgEffect>
                      <a14:sharpenSoften amount="-80000"/>
                    </a14:imgEffect>
                  </a14:imgLayer>
                </a14:imgProps>
              </a:ext>
              <a:ext uri="{28A0092B-C50C-407E-A947-70E740481C1C}">
                <a14:useLocalDpi xmlns:a14="http://schemas.microsoft.com/office/drawing/2010/main" val="0"/>
              </a:ext>
            </a:extLst>
          </a:blip>
          <a:srcRect l="7434" t="25556" r="79508" b="20970"/>
          <a:stretch/>
        </p:blipFill>
        <p:spPr bwMode="auto">
          <a:xfrm>
            <a:off x="7275056" y="3534177"/>
            <a:ext cx="981307" cy="22614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hy We Swear (And Why thatâs a Good Thing)">
            <a:extLst>
              <a:ext uri="{FF2B5EF4-FFF2-40B4-BE49-F238E27FC236}">
                <a16:creationId xmlns:a16="http://schemas.microsoft.com/office/drawing/2014/main" id="{93DF94DD-780B-47EB-86B2-21EC97B02918}"/>
              </a:ext>
            </a:extLst>
          </p:cNvPr>
          <p:cNvPicPr>
            <a:picLocks noChangeAspect="1" noChangeArrowheads="1"/>
          </p:cNvPicPr>
          <p:nvPr/>
        </p:nvPicPr>
        <p:blipFill rotWithShape="1">
          <a:blip r:embed="rId5">
            <a:alphaModFix amt="23000"/>
            <a:extLst>
              <a:ext uri="{BEBA8EAE-BF5A-486C-A8C5-ECC9F3942E4B}">
                <a14:imgProps xmlns:a14="http://schemas.microsoft.com/office/drawing/2010/main">
                  <a14:imgLayer r:embed="rId4">
                    <a14:imgEffect>
                      <a14:backgroundRemoval t="30856" b="73649" l="19518" r="28517">
                        <a14:foregroundMark x1="28390" y1="41441" x2="28390" y2="42342"/>
                        <a14:foregroundMark x1="28517" y1="41216" x2="28390" y2="41667"/>
                        <a14:backgroundMark x1="18758" y1="45045" x2="19518" y2="50901"/>
                        <a14:backgroundMark x1="28897" y1="68694" x2="28897" y2="72973"/>
                      </a14:backgroundRemoval>
                    </a14:imgEffect>
                    <a14:imgEffect>
                      <a14:sharpenSoften amount="-65000"/>
                    </a14:imgEffect>
                  </a14:imgLayer>
                </a14:imgProps>
              </a:ext>
              <a:ext uri="{28A0092B-C50C-407E-A947-70E740481C1C}">
                <a14:useLocalDpi xmlns:a14="http://schemas.microsoft.com/office/drawing/2010/main" val="0"/>
              </a:ext>
            </a:extLst>
          </a:blip>
          <a:srcRect l="18593" t="25556" r="70724" b="20970"/>
          <a:stretch/>
        </p:blipFill>
        <p:spPr bwMode="auto">
          <a:xfrm>
            <a:off x="6070725" y="3560226"/>
            <a:ext cx="802888" cy="2261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y We Swear (And Why thatâs a Good Thing)">
            <a:extLst>
              <a:ext uri="{FF2B5EF4-FFF2-40B4-BE49-F238E27FC236}">
                <a16:creationId xmlns:a16="http://schemas.microsoft.com/office/drawing/2014/main" id="{45F6A745-1CCA-48AF-A436-CBE2FBE8F608}"/>
              </a:ext>
            </a:extLst>
          </p:cNvPr>
          <p:cNvPicPr>
            <a:picLocks noChangeAspect="1" noChangeArrowheads="1"/>
          </p:cNvPicPr>
          <p:nvPr/>
        </p:nvPicPr>
        <p:blipFill rotWithShape="1">
          <a:blip r:embed="rId6">
            <a:alphaModFix amt="45000"/>
            <a:extLst>
              <a:ext uri="{BEBA8EAE-BF5A-486C-A8C5-ECC9F3942E4B}">
                <a14:imgProps xmlns:a14="http://schemas.microsoft.com/office/drawing/2010/main">
                  <a14:imgLayer r:embed="rId4">
                    <a14:imgEffect>
                      <a14:backgroundRemoval t="30856" b="73649" l="28897" r="37516">
                        <a14:foregroundMark x1="36375" y1="40315" x2="37516" y2="41216"/>
                        <a14:backgroundMark x1="28137" y1="40090" x2="28137" y2="44369"/>
                        <a14:backgroundMark x1="37643" y1="67568" x2="37643" y2="71622"/>
                      </a14:backgroundRemoval>
                    </a14:imgEffect>
                    <a14:imgEffect>
                      <a14:sharpenSoften amount="-45000"/>
                    </a14:imgEffect>
                  </a14:imgLayer>
                </a14:imgProps>
              </a:ext>
              <a:ext uri="{28A0092B-C50C-407E-A947-70E740481C1C}">
                <a14:useLocalDpi xmlns:a14="http://schemas.microsoft.com/office/drawing/2010/main" val="0"/>
              </a:ext>
            </a:extLst>
          </a:blip>
          <a:srcRect l="27970" t="25556" r="61524" b="20970"/>
          <a:stretch/>
        </p:blipFill>
        <p:spPr bwMode="auto">
          <a:xfrm>
            <a:off x="4861934" y="3538498"/>
            <a:ext cx="789506" cy="22614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hy We Swear (And Why thatâs a Good Thing)">
            <a:extLst>
              <a:ext uri="{FF2B5EF4-FFF2-40B4-BE49-F238E27FC236}">
                <a16:creationId xmlns:a16="http://schemas.microsoft.com/office/drawing/2014/main" id="{9911FBDF-9DE1-4D1E-9EB5-243399DD043D}"/>
              </a:ext>
            </a:extLst>
          </p:cNvPr>
          <p:cNvPicPr>
            <a:picLocks noChangeAspect="1" noChangeArrowheads="1"/>
          </p:cNvPicPr>
          <p:nvPr/>
        </p:nvPicPr>
        <p:blipFill rotWithShape="1">
          <a:blip r:embed="rId7">
            <a:alphaModFix amt="63000"/>
            <a:extLst>
              <a:ext uri="{BEBA8EAE-BF5A-486C-A8C5-ECC9F3942E4B}">
                <a14:imgProps xmlns:a14="http://schemas.microsoft.com/office/drawing/2010/main">
                  <a14:imgLayer r:embed="rId4">
                    <a14:imgEffect>
                      <a14:backgroundRemoval t="30856" b="73649" l="45501" r="55640">
                        <a14:foregroundMark x1="52218" y1="68919" x2="52218" y2="68919"/>
                        <a14:foregroundMark x1="52345" y1="65541" x2="53359" y2="72748"/>
                        <a14:foregroundMark x1="53612" y1="73649" x2="54499" y2="73423"/>
                        <a14:foregroundMark x1="45501" y1="67568" x2="45501" y2="70946"/>
                        <a14:foregroundMark x1="45754" y1="65766" x2="45754" y2="67342"/>
                        <a14:foregroundMark x1="45501" y1="68018" x2="45501" y2="68018"/>
                      </a14:backgroundRemoval>
                    </a14:imgEffect>
                    <a14:imgEffect>
                      <a14:sharpenSoften amount="-32000"/>
                    </a14:imgEffect>
                  </a14:imgLayer>
                </a14:imgProps>
              </a:ext>
              <a:ext uri="{28A0092B-C50C-407E-A947-70E740481C1C}">
                <a14:useLocalDpi xmlns:a14="http://schemas.microsoft.com/office/drawing/2010/main" val="0"/>
              </a:ext>
            </a:extLst>
          </a:blip>
          <a:srcRect l="44589" t="25556" r="43066" b="20970"/>
          <a:stretch/>
        </p:blipFill>
        <p:spPr bwMode="auto">
          <a:xfrm>
            <a:off x="3572851" y="3492375"/>
            <a:ext cx="927782" cy="22614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hy We Swear (And Why thatâs a Good Thing)">
            <a:extLst>
              <a:ext uri="{FF2B5EF4-FFF2-40B4-BE49-F238E27FC236}">
                <a16:creationId xmlns:a16="http://schemas.microsoft.com/office/drawing/2014/main" id="{52B9342F-6664-40C4-BCAB-DA95B230B083}"/>
              </a:ext>
            </a:extLst>
          </p:cNvPr>
          <p:cNvPicPr>
            <a:picLocks noChangeAspect="1" noChangeArrowheads="1"/>
          </p:cNvPicPr>
          <p:nvPr/>
        </p:nvPicPr>
        <p:blipFill rotWithShape="1">
          <a:blip r:embed="rId8">
            <a:alphaModFix amt="80000"/>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l="65719" t="25556" r="22826" b="20970"/>
          <a:stretch/>
        </p:blipFill>
        <p:spPr bwMode="auto">
          <a:xfrm>
            <a:off x="2243626" y="3479938"/>
            <a:ext cx="860874" cy="22614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y We Swear (And Why thatâs a Good Thing)">
            <a:extLst>
              <a:ext uri="{FF2B5EF4-FFF2-40B4-BE49-F238E27FC236}">
                <a16:creationId xmlns:a16="http://schemas.microsoft.com/office/drawing/2014/main" id="{BE6FDBC0-1380-44DE-837C-62F0EC41D86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8045" t="26189" b="20970"/>
          <a:stretch/>
        </p:blipFill>
        <p:spPr bwMode="auto">
          <a:xfrm>
            <a:off x="780586" y="3492575"/>
            <a:ext cx="898440" cy="2234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B141C2A-BCD7-4FBB-BBEC-CB5628187F3A}"/>
              </a:ext>
            </a:extLst>
          </p:cNvPr>
          <p:cNvSpPr txBox="1"/>
          <p:nvPr/>
        </p:nvSpPr>
        <p:spPr>
          <a:xfrm>
            <a:off x="457201" y="1074906"/>
            <a:ext cx="8229600" cy="954107"/>
          </a:xfrm>
          <a:prstGeom prst="rect">
            <a:avLst/>
          </a:prstGeom>
          <a:noFill/>
        </p:spPr>
        <p:txBody>
          <a:bodyPr wrap="square" rtlCol="0">
            <a:spAutoFit/>
          </a:bodyPr>
          <a:lstStyle/>
          <a:p>
            <a:pPr algn="ctr"/>
            <a:r>
              <a:rPr lang="en-US" sz="2800" dirty="0">
                <a:solidFill>
                  <a:schemeClr val="accent4">
                    <a:lumMod val="60000"/>
                    <a:lumOff val="40000"/>
                  </a:schemeClr>
                </a:solidFill>
              </a:rPr>
              <a:t>The devolution of the American sitcom</a:t>
            </a:r>
          </a:p>
          <a:p>
            <a:pPr algn="ctr"/>
            <a:r>
              <a:rPr lang="en-US" sz="2800" dirty="0">
                <a:solidFill>
                  <a:schemeClr val="bg1"/>
                </a:solidFill>
              </a:rPr>
              <a:t>(aka, the descent of man)</a:t>
            </a:r>
          </a:p>
        </p:txBody>
      </p:sp>
      <p:sp>
        <p:nvSpPr>
          <p:cNvPr id="3" name="TextBox 2">
            <a:extLst>
              <a:ext uri="{FF2B5EF4-FFF2-40B4-BE49-F238E27FC236}">
                <a16:creationId xmlns:a16="http://schemas.microsoft.com/office/drawing/2014/main" id="{4047C512-8298-4BF6-ACF6-FB6B511FE97F}"/>
              </a:ext>
            </a:extLst>
          </p:cNvPr>
          <p:cNvSpPr txBox="1"/>
          <p:nvPr/>
        </p:nvSpPr>
        <p:spPr>
          <a:xfrm>
            <a:off x="671413" y="2395275"/>
            <a:ext cx="1159727" cy="707886"/>
          </a:xfrm>
          <a:prstGeom prst="rect">
            <a:avLst/>
          </a:prstGeom>
          <a:noFill/>
        </p:spPr>
        <p:txBody>
          <a:bodyPr wrap="square" rtlCol="0">
            <a:spAutoFit/>
          </a:bodyPr>
          <a:lstStyle/>
          <a:p>
            <a:pPr algn="ctr"/>
            <a:r>
              <a:rPr lang="en-US" sz="2000" dirty="0">
                <a:solidFill>
                  <a:schemeClr val="bg1"/>
                </a:solidFill>
                <a:latin typeface="+mj-lt"/>
              </a:rPr>
              <a:t>Andy Griffith</a:t>
            </a:r>
          </a:p>
        </p:txBody>
      </p:sp>
      <p:sp>
        <p:nvSpPr>
          <p:cNvPr id="14" name="TextBox 13">
            <a:extLst>
              <a:ext uri="{FF2B5EF4-FFF2-40B4-BE49-F238E27FC236}">
                <a16:creationId xmlns:a16="http://schemas.microsoft.com/office/drawing/2014/main" id="{EA22D410-3993-4FA1-AD15-6356E2B95311}"/>
              </a:ext>
            </a:extLst>
          </p:cNvPr>
          <p:cNvSpPr txBox="1"/>
          <p:nvPr/>
        </p:nvSpPr>
        <p:spPr>
          <a:xfrm>
            <a:off x="1915887" y="2400485"/>
            <a:ext cx="1307643" cy="707886"/>
          </a:xfrm>
          <a:prstGeom prst="rect">
            <a:avLst/>
          </a:prstGeom>
          <a:noFill/>
        </p:spPr>
        <p:txBody>
          <a:bodyPr wrap="square" rtlCol="0">
            <a:spAutoFit/>
          </a:bodyPr>
          <a:lstStyle/>
          <a:p>
            <a:pPr algn="ctr"/>
            <a:r>
              <a:rPr lang="en-US" sz="2000" dirty="0">
                <a:solidFill>
                  <a:schemeClr val="bg1"/>
                </a:solidFill>
                <a:latin typeface="+mj-lt"/>
              </a:rPr>
              <a:t>All in the Family</a:t>
            </a:r>
          </a:p>
        </p:txBody>
      </p:sp>
      <p:sp>
        <p:nvSpPr>
          <p:cNvPr id="15" name="TextBox 14">
            <a:extLst>
              <a:ext uri="{FF2B5EF4-FFF2-40B4-BE49-F238E27FC236}">
                <a16:creationId xmlns:a16="http://schemas.microsoft.com/office/drawing/2014/main" id="{BE212F9B-4B6E-4F70-AA96-6F4D2DD671CB}"/>
              </a:ext>
            </a:extLst>
          </p:cNvPr>
          <p:cNvSpPr txBox="1"/>
          <p:nvPr/>
        </p:nvSpPr>
        <p:spPr>
          <a:xfrm>
            <a:off x="3215096" y="2405693"/>
            <a:ext cx="1544777" cy="707886"/>
          </a:xfrm>
          <a:prstGeom prst="rect">
            <a:avLst/>
          </a:prstGeom>
          <a:noFill/>
        </p:spPr>
        <p:txBody>
          <a:bodyPr wrap="square" rtlCol="0">
            <a:spAutoFit/>
          </a:bodyPr>
          <a:lstStyle/>
          <a:p>
            <a:pPr algn="ctr"/>
            <a:r>
              <a:rPr lang="en-US" sz="2000" dirty="0">
                <a:solidFill>
                  <a:schemeClr val="bg1"/>
                </a:solidFill>
                <a:latin typeface="+mj-lt"/>
              </a:rPr>
              <a:t>Married with Children</a:t>
            </a:r>
          </a:p>
        </p:txBody>
      </p:sp>
      <p:sp>
        <p:nvSpPr>
          <p:cNvPr id="16" name="TextBox 15">
            <a:extLst>
              <a:ext uri="{FF2B5EF4-FFF2-40B4-BE49-F238E27FC236}">
                <a16:creationId xmlns:a16="http://schemas.microsoft.com/office/drawing/2014/main" id="{D3EA0524-273A-4313-8299-A21F55F205D9}"/>
              </a:ext>
            </a:extLst>
          </p:cNvPr>
          <p:cNvSpPr txBox="1"/>
          <p:nvPr/>
        </p:nvSpPr>
        <p:spPr>
          <a:xfrm>
            <a:off x="4633655" y="2406444"/>
            <a:ext cx="1544777" cy="400110"/>
          </a:xfrm>
          <a:prstGeom prst="rect">
            <a:avLst/>
          </a:prstGeom>
          <a:noFill/>
        </p:spPr>
        <p:txBody>
          <a:bodyPr wrap="square" rtlCol="0">
            <a:spAutoFit/>
          </a:bodyPr>
          <a:lstStyle/>
          <a:p>
            <a:pPr algn="ctr"/>
            <a:r>
              <a:rPr lang="en-US" sz="2000" dirty="0">
                <a:solidFill>
                  <a:schemeClr val="bg1"/>
                </a:solidFill>
                <a:latin typeface="+mj-lt"/>
              </a:rPr>
              <a:t>Roseanne</a:t>
            </a:r>
          </a:p>
        </p:txBody>
      </p:sp>
      <p:sp>
        <p:nvSpPr>
          <p:cNvPr id="17" name="TextBox 16">
            <a:extLst>
              <a:ext uri="{FF2B5EF4-FFF2-40B4-BE49-F238E27FC236}">
                <a16:creationId xmlns:a16="http://schemas.microsoft.com/office/drawing/2014/main" id="{468E5310-12CD-4414-A3EC-A5DC80FD7E1C}"/>
              </a:ext>
            </a:extLst>
          </p:cNvPr>
          <p:cNvSpPr txBox="1"/>
          <p:nvPr/>
        </p:nvSpPr>
        <p:spPr>
          <a:xfrm>
            <a:off x="5868434" y="2407192"/>
            <a:ext cx="1544777" cy="707886"/>
          </a:xfrm>
          <a:prstGeom prst="rect">
            <a:avLst/>
          </a:prstGeom>
          <a:noFill/>
        </p:spPr>
        <p:txBody>
          <a:bodyPr wrap="square" rtlCol="0">
            <a:spAutoFit/>
          </a:bodyPr>
          <a:lstStyle/>
          <a:p>
            <a:pPr algn="ctr"/>
            <a:r>
              <a:rPr lang="en-US" sz="2000" dirty="0">
                <a:solidFill>
                  <a:schemeClr val="bg1"/>
                </a:solidFill>
                <a:latin typeface="+mj-lt"/>
              </a:rPr>
              <a:t>Modern Family</a:t>
            </a:r>
          </a:p>
        </p:txBody>
      </p:sp>
      <p:sp>
        <p:nvSpPr>
          <p:cNvPr id="18" name="TextBox 17">
            <a:extLst>
              <a:ext uri="{FF2B5EF4-FFF2-40B4-BE49-F238E27FC236}">
                <a16:creationId xmlns:a16="http://schemas.microsoft.com/office/drawing/2014/main" id="{A402AB53-A95C-480F-89F1-0DFD0A87FBDC}"/>
              </a:ext>
            </a:extLst>
          </p:cNvPr>
          <p:cNvSpPr txBox="1"/>
          <p:nvPr/>
        </p:nvSpPr>
        <p:spPr>
          <a:xfrm>
            <a:off x="7155606" y="2407940"/>
            <a:ext cx="1674067" cy="707886"/>
          </a:xfrm>
          <a:prstGeom prst="rect">
            <a:avLst/>
          </a:prstGeom>
          <a:noFill/>
        </p:spPr>
        <p:txBody>
          <a:bodyPr wrap="square" rtlCol="0">
            <a:spAutoFit/>
          </a:bodyPr>
          <a:lstStyle/>
          <a:p>
            <a:pPr algn="ctr"/>
            <a:r>
              <a:rPr lang="en-US" sz="2000" dirty="0">
                <a:solidFill>
                  <a:schemeClr val="bg1"/>
                </a:solidFill>
                <a:latin typeface="+mj-lt"/>
              </a:rPr>
              <a:t>Orange is</a:t>
            </a:r>
          </a:p>
          <a:p>
            <a:pPr algn="ctr"/>
            <a:r>
              <a:rPr lang="en-US" sz="2000" dirty="0">
                <a:solidFill>
                  <a:schemeClr val="bg1"/>
                </a:solidFill>
                <a:latin typeface="+mj-lt"/>
              </a:rPr>
              <a:t>the New Black</a:t>
            </a:r>
          </a:p>
        </p:txBody>
      </p:sp>
    </p:spTree>
    <p:extLst>
      <p:ext uri="{BB962C8B-B14F-4D97-AF65-F5344CB8AC3E}">
        <p14:creationId xmlns:p14="http://schemas.microsoft.com/office/powerpoint/2010/main" val="267961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3" grpId="0"/>
      <p:bldP spid="14"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pic>
        <p:nvPicPr>
          <p:cNvPr id="1026" name="Picture 2" descr="Image result for charlie mccarthy ventriloquist dummy">
            <a:extLst>
              <a:ext uri="{FF2B5EF4-FFF2-40B4-BE49-F238E27FC236}">
                <a16:creationId xmlns:a16="http://schemas.microsoft.com/office/drawing/2014/main" id="{67D11A90-D68B-4D93-B7B4-4AC0B724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87" y="2000250"/>
            <a:ext cx="1643063" cy="3638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rtimer snerd dummy">
            <a:extLst>
              <a:ext uri="{FF2B5EF4-FFF2-40B4-BE49-F238E27FC236}">
                <a16:creationId xmlns:a16="http://schemas.microsoft.com/office/drawing/2014/main" id="{ABE6B3DC-E2AB-4657-86C8-1B88073167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9341">
            <a:off x="2174394" y="2690816"/>
            <a:ext cx="1654655" cy="3609974"/>
          </a:xfrm>
          <a:prstGeom prst="rect">
            <a:avLst/>
          </a:prstGeom>
          <a:noFill/>
          <a:extLst>
            <a:ext uri="{909E8E84-426E-40DD-AFC4-6F175D3DCCD1}">
              <a14:hiddenFill xmlns:a14="http://schemas.microsoft.com/office/drawing/2010/main">
                <a:solidFill>
                  <a:srgbClr val="FFFFFF"/>
                </a:solidFill>
              </a14:hiddenFill>
            </a:ext>
          </a:extLst>
        </p:spPr>
      </p:pic>
      <p:sp>
        <p:nvSpPr>
          <p:cNvPr id="19" name="Speech Bubble: Oval 18">
            <a:extLst>
              <a:ext uri="{FF2B5EF4-FFF2-40B4-BE49-F238E27FC236}">
                <a16:creationId xmlns:a16="http://schemas.microsoft.com/office/drawing/2014/main" id="{96B707FE-80D6-4054-A8D6-D9557BA2FFA0}"/>
              </a:ext>
            </a:extLst>
          </p:cNvPr>
          <p:cNvSpPr/>
          <p:nvPr/>
        </p:nvSpPr>
        <p:spPr>
          <a:xfrm>
            <a:off x="872739" y="1542616"/>
            <a:ext cx="2097861" cy="1177206"/>
          </a:xfrm>
          <a:prstGeom prst="wedgeEllipseCallout">
            <a:avLst>
              <a:gd name="adj1" fmla="val 31060"/>
              <a:gd name="adj2" fmla="val 71702"/>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322C586-5640-4769-A0CE-1E9DCDF4B0F5}"/>
              </a:ext>
            </a:extLst>
          </p:cNvPr>
          <p:cNvSpPr txBox="1"/>
          <p:nvPr/>
        </p:nvSpPr>
        <p:spPr>
          <a:xfrm>
            <a:off x="914400" y="1566862"/>
            <a:ext cx="2043113" cy="1077218"/>
          </a:xfrm>
          <a:prstGeom prst="rect">
            <a:avLst/>
          </a:prstGeom>
          <a:noFill/>
        </p:spPr>
        <p:txBody>
          <a:bodyPr wrap="square" rtlCol="0">
            <a:spAutoFit/>
          </a:bodyPr>
          <a:lstStyle/>
          <a:p>
            <a:pPr algn="ctr"/>
            <a:r>
              <a:rPr lang="en-US" sz="3200" dirty="0">
                <a:solidFill>
                  <a:schemeClr val="bg2">
                    <a:lumMod val="10000"/>
                  </a:schemeClr>
                </a:solidFill>
                <a:latin typeface="+mj-lt"/>
              </a:rPr>
              <a:t>#!@</a:t>
            </a:r>
          </a:p>
          <a:p>
            <a:pPr algn="ctr"/>
            <a:r>
              <a:rPr lang="en-US" sz="3200" dirty="0">
                <a:solidFill>
                  <a:schemeClr val="bg2">
                    <a:lumMod val="10000"/>
                  </a:schemeClr>
                </a:solidFill>
                <a:latin typeface="+mj-lt"/>
              </a:rPr>
              <a:t>%@#!</a:t>
            </a:r>
          </a:p>
        </p:txBody>
      </p:sp>
      <p:sp>
        <p:nvSpPr>
          <p:cNvPr id="24" name="Speech Bubble: Oval 23">
            <a:extLst>
              <a:ext uri="{FF2B5EF4-FFF2-40B4-BE49-F238E27FC236}">
                <a16:creationId xmlns:a16="http://schemas.microsoft.com/office/drawing/2014/main" id="{52C95954-D205-48BC-92C0-B67B15270F53}"/>
              </a:ext>
            </a:extLst>
          </p:cNvPr>
          <p:cNvSpPr/>
          <p:nvPr/>
        </p:nvSpPr>
        <p:spPr>
          <a:xfrm>
            <a:off x="6040051" y="999691"/>
            <a:ext cx="2097861" cy="1177206"/>
          </a:xfrm>
          <a:prstGeom prst="wedgeEllipseCallout">
            <a:avLst>
              <a:gd name="adj1" fmla="val -43629"/>
              <a:gd name="adj2" fmla="val 55520"/>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A176ED1E-D211-4714-A3A4-FDCC07D26381}"/>
              </a:ext>
            </a:extLst>
          </p:cNvPr>
          <p:cNvSpPr txBox="1"/>
          <p:nvPr/>
        </p:nvSpPr>
        <p:spPr>
          <a:xfrm>
            <a:off x="6081712" y="1023937"/>
            <a:ext cx="2043113" cy="1077218"/>
          </a:xfrm>
          <a:prstGeom prst="rect">
            <a:avLst/>
          </a:prstGeom>
          <a:noFill/>
        </p:spPr>
        <p:txBody>
          <a:bodyPr wrap="square" rtlCol="0">
            <a:spAutoFit/>
          </a:bodyPr>
          <a:lstStyle/>
          <a:p>
            <a:pPr algn="ctr"/>
            <a:r>
              <a:rPr lang="en-US" sz="3200" dirty="0">
                <a:solidFill>
                  <a:schemeClr val="bg2">
                    <a:lumMod val="10000"/>
                  </a:schemeClr>
                </a:solidFill>
                <a:latin typeface="+mj-lt"/>
              </a:rPr>
              <a:t>@!@</a:t>
            </a:r>
          </a:p>
          <a:p>
            <a:pPr algn="ctr"/>
            <a:r>
              <a:rPr lang="en-US" sz="3200" dirty="0">
                <a:solidFill>
                  <a:schemeClr val="bg2">
                    <a:lumMod val="10000"/>
                  </a:schemeClr>
                </a:solidFill>
                <a:latin typeface="+mj-lt"/>
              </a:rPr>
              <a:t>#%#!</a:t>
            </a:r>
          </a:p>
        </p:txBody>
      </p:sp>
    </p:spTree>
    <p:extLst>
      <p:ext uri="{BB962C8B-B14F-4D97-AF65-F5344CB8AC3E}">
        <p14:creationId xmlns:p14="http://schemas.microsoft.com/office/powerpoint/2010/main" val="41482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graphicFrame>
        <p:nvGraphicFramePr>
          <p:cNvPr id="5" name="Table 4">
            <a:extLst>
              <a:ext uri="{FF2B5EF4-FFF2-40B4-BE49-F238E27FC236}">
                <a16:creationId xmlns:a16="http://schemas.microsoft.com/office/drawing/2014/main" id="{CB08F845-1845-4A44-B07F-500B273B1E90}"/>
              </a:ext>
            </a:extLst>
          </p:cNvPr>
          <p:cNvGraphicFramePr>
            <a:graphicFrameLocks noGrp="1"/>
          </p:cNvGraphicFramePr>
          <p:nvPr>
            <p:extLst>
              <p:ext uri="{D42A27DB-BD31-4B8C-83A1-F6EECF244321}">
                <p14:modId xmlns:p14="http://schemas.microsoft.com/office/powerpoint/2010/main" val="581820991"/>
              </p:ext>
            </p:extLst>
          </p:nvPr>
        </p:nvGraphicFramePr>
        <p:xfrm>
          <a:off x="2621643" y="1179317"/>
          <a:ext cx="2528929" cy="5341126"/>
        </p:xfrm>
        <a:graphic>
          <a:graphicData uri="http://schemas.openxmlformats.org/drawingml/2006/table">
            <a:tbl>
              <a:tblPr firstRow="1" bandRow="1">
                <a:tableStyleId>{5C22544A-7EE6-4342-B048-85BDC9FD1C3A}</a:tableStyleId>
              </a:tblPr>
              <a:tblGrid>
                <a:gridCol w="2528929">
                  <a:extLst>
                    <a:ext uri="{9D8B030D-6E8A-4147-A177-3AD203B41FA5}">
                      <a16:colId xmlns:a16="http://schemas.microsoft.com/office/drawing/2014/main" val="985656886"/>
                    </a:ext>
                  </a:extLst>
                </a:gridCol>
              </a:tblGrid>
              <a:tr h="548437">
                <a:tc>
                  <a:txBody>
                    <a:bodyPr/>
                    <a:lstStyle/>
                    <a:p>
                      <a:endParaRPr lang="en-US"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2063125"/>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49327547"/>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272046070"/>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564962546"/>
                  </a:ext>
                </a:extLst>
              </a:tr>
              <a:tr h="532521">
                <a:tc>
                  <a:txBody>
                    <a:bodyPr/>
                    <a:lstStyle/>
                    <a:p>
                      <a:endParaRPr lang="en-US"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28438929"/>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56773647"/>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57085513"/>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980470801"/>
                  </a:ext>
                </a:extLst>
              </a:tr>
              <a:tr h="532521">
                <a:tc>
                  <a:txBody>
                    <a:bodyPr/>
                    <a:lstStyle/>
                    <a:p>
                      <a:endParaRPr lang="en-US"/>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90667695"/>
                  </a:ext>
                </a:extLst>
              </a:tr>
              <a:tr h="532521">
                <a:tc>
                  <a:txBody>
                    <a:bodyPr/>
                    <a:lstStyle/>
                    <a:p>
                      <a:endParaRPr lang="en-US"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69672938"/>
                  </a:ext>
                </a:extLst>
              </a:tr>
            </a:tbl>
          </a:graphicData>
        </a:graphic>
      </p:graphicFrame>
      <p:sp>
        <p:nvSpPr>
          <p:cNvPr id="6" name="TextBox 5">
            <a:extLst>
              <a:ext uri="{FF2B5EF4-FFF2-40B4-BE49-F238E27FC236}">
                <a16:creationId xmlns:a16="http://schemas.microsoft.com/office/drawing/2014/main" id="{7AD9F6A7-92D8-423C-AD3F-DA4BCA5E5731}"/>
              </a:ext>
            </a:extLst>
          </p:cNvPr>
          <p:cNvSpPr txBox="1"/>
          <p:nvPr/>
        </p:nvSpPr>
        <p:spPr>
          <a:xfrm rot="16200000">
            <a:off x="-423767" y="3187829"/>
            <a:ext cx="3550024" cy="1077218"/>
          </a:xfrm>
          <a:prstGeom prst="rect">
            <a:avLst/>
          </a:prstGeom>
          <a:noFill/>
        </p:spPr>
        <p:txBody>
          <a:bodyPr wrap="square" rtlCol="0">
            <a:spAutoFit/>
          </a:bodyPr>
          <a:lstStyle/>
          <a:p>
            <a:pPr algn="ctr"/>
            <a:r>
              <a:rPr lang="en-US" sz="3200" dirty="0">
                <a:solidFill>
                  <a:schemeClr val="bg1"/>
                </a:solidFill>
                <a:latin typeface="+mj-lt"/>
              </a:rPr>
              <a:t>Annual Revenues in billions</a:t>
            </a:r>
          </a:p>
        </p:txBody>
      </p:sp>
      <p:sp>
        <p:nvSpPr>
          <p:cNvPr id="19" name="TextBox 18">
            <a:extLst>
              <a:ext uri="{FF2B5EF4-FFF2-40B4-BE49-F238E27FC236}">
                <a16:creationId xmlns:a16="http://schemas.microsoft.com/office/drawing/2014/main" id="{73E0A4A8-6057-48E5-82CF-481F7975361C}"/>
              </a:ext>
            </a:extLst>
          </p:cNvPr>
          <p:cNvSpPr txBox="1"/>
          <p:nvPr/>
        </p:nvSpPr>
        <p:spPr>
          <a:xfrm>
            <a:off x="1753627" y="5762563"/>
            <a:ext cx="796095" cy="461665"/>
          </a:xfrm>
          <a:prstGeom prst="rect">
            <a:avLst/>
          </a:prstGeom>
          <a:noFill/>
        </p:spPr>
        <p:txBody>
          <a:bodyPr wrap="square" rtlCol="0">
            <a:spAutoFit/>
          </a:bodyPr>
          <a:lstStyle/>
          <a:p>
            <a:pPr algn="ctr"/>
            <a:r>
              <a:rPr lang="en-US" sz="2400" dirty="0">
                <a:solidFill>
                  <a:schemeClr val="bg1"/>
                </a:solidFill>
                <a:latin typeface="+mj-lt"/>
              </a:rPr>
              <a:t>10</a:t>
            </a:r>
          </a:p>
        </p:txBody>
      </p:sp>
      <p:sp>
        <p:nvSpPr>
          <p:cNvPr id="21" name="TextBox 20">
            <a:extLst>
              <a:ext uri="{FF2B5EF4-FFF2-40B4-BE49-F238E27FC236}">
                <a16:creationId xmlns:a16="http://schemas.microsoft.com/office/drawing/2014/main" id="{B55B90C4-D884-49B1-B163-86B10B4097DA}"/>
              </a:ext>
            </a:extLst>
          </p:cNvPr>
          <p:cNvSpPr txBox="1"/>
          <p:nvPr/>
        </p:nvSpPr>
        <p:spPr>
          <a:xfrm>
            <a:off x="1751040" y="5229158"/>
            <a:ext cx="796095" cy="461665"/>
          </a:xfrm>
          <a:prstGeom prst="rect">
            <a:avLst/>
          </a:prstGeom>
          <a:noFill/>
        </p:spPr>
        <p:txBody>
          <a:bodyPr wrap="square" rtlCol="0">
            <a:spAutoFit/>
          </a:bodyPr>
          <a:lstStyle/>
          <a:p>
            <a:pPr algn="ctr"/>
            <a:r>
              <a:rPr lang="en-US" sz="2400" dirty="0">
                <a:solidFill>
                  <a:schemeClr val="bg1"/>
                </a:solidFill>
                <a:latin typeface="+mj-lt"/>
              </a:rPr>
              <a:t>20</a:t>
            </a:r>
          </a:p>
        </p:txBody>
      </p:sp>
      <p:sp>
        <p:nvSpPr>
          <p:cNvPr id="22" name="TextBox 21">
            <a:extLst>
              <a:ext uri="{FF2B5EF4-FFF2-40B4-BE49-F238E27FC236}">
                <a16:creationId xmlns:a16="http://schemas.microsoft.com/office/drawing/2014/main" id="{E27666E9-418B-43C0-9B46-8EA8FDADA629}"/>
              </a:ext>
            </a:extLst>
          </p:cNvPr>
          <p:cNvSpPr txBox="1"/>
          <p:nvPr/>
        </p:nvSpPr>
        <p:spPr>
          <a:xfrm>
            <a:off x="1760079" y="4699624"/>
            <a:ext cx="796095" cy="461665"/>
          </a:xfrm>
          <a:prstGeom prst="rect">
            <a:avLst/>
          </a:prstGeom>
          <a:noFill/>
        </p:spPr>
        <p:txBody>
          <a:bodyPr wrap="square" rtlCol="0">
            <a:spAutoFit/>
          </a:bodyPr>
          <a:lstStyle/>
          <a:p>
            <a:pPr algn="ctr"/>
            <a:r>
              <a:rPr lang="en-US" sz="2400" dirty="0">
                <a:solidFill>
                  <a:schemeClr val="bg1"/>
                </a:solidFill>
                <a:latin typeface="+mj-lt"/>
              </a:rPr>
              <a:t>30</a:t>
            </a:r>
          </a:p>
        </p:txBody>
      </p:sp>
      <p:sp>
        <p:nvSpPr>
          <p:cNvPr id="23" name="TextBox 22">
            <a:extLst>
              <a:ext uri="{FF2B5EF4-FFF2-40B4-BE49-F238E27FC236}">
                <a16:creationId xmlns:a16="http://schemas.microsoft.com/office/drawing/2014/main" id="{86962720-F0CF-439E-ACD4-3E9E510F279F}"/>
              </a:ext>
            </a:extLst>
          </p:cNvPr>
          <p:cNvSpPr txBox="1"/>
          <p:nvPr/>
        </p:nvSpPr>
        <p:spPr>
          <a:xfrm>
            <a:off x="1753618" y="4170090"/>
            <a:ext cx="796095" cy="461665"/>
          </a:xfrm>
          <a:prstGeom prst="rect">
            <a:avLst/>
          </a:prstGeom>
          <a:noFill/>
        </p:spPr>
        <p:txBody>
          <a:bodyPr wrap="square" rtlCol="0">
            <a:spAutoFit/>
          </a:bodyPr>
          <a:lstStyle/>
          <a:p>
            <a:pPr algn="ctr"/>
            <a:r>
              <a:rPr lang="en-US" sz="2400" dirty="0">
                <a:solidFill>
                  <a:schemeClr val="bg1"/>
                </a:solidFill>
                <a:latin typeface="+mj-lt"/>
              </a:rPr>
              <a:t>40</a:t>
            </a:r>
          </a:p>
        </p:txBody>
      </p:sp>
      <p:sp>
        <p:nvSpPr>
          <p:cNvPr id="24" name="TextBox 23">
            <a:extLst>
              <a:ext uri="{FF2B5EF4-FFF2-40B4-BE49-F238E27FC236}">
                <a16:creationId xmlns:a16="http://schemas.microsoft.com/office/drawing/2014/main" id="{7F2B7927-80A4-4145-B834-CA9583A4411A}"/>
              </a:ext>
            </a:extLst>
          </p:cNvPr>
          <p:cNvSpPr txBox="1"/>
          <p:nvPr/>
        </p:nvSpPr>
        <p:spPr>
          <a:xfrm>
            <a:off x="1747157" y="3640556"/>
            <a:ext cx="796095" cy="461665"/>
          </a:xfrm>
          <a:prstGeom prst="rect">
            <a:avLst/>
          </a:prstGeom>
          <a:noFill/>
        </p:spPr>
        <p:txBody>
          <a:bodyPr wrap="square" rtlCol="0">
            <a:spAutoFit/>
          </a:bodyPr>
          <a:lstStyle/>
          <a:p>
            <a:pPr algn="ctr"/>
            <a:r>
              <a:rPr lang="en-US" sz="2400" dirty="0">
                <a:solidFill>
                  <a:schemeClr val="bg1"/>
                </a:solidFill>
                <a:latin typeface="+mj-lt"/>
              </a:rPr>
              <a:t>50</a:t>
            </a:r>
          </a:p>
        </p:txBody>
      </p:sp>
      <p:sp>
        <p:nvSpPr>
          <p:cNvPr id="25" name="TextBox 24">
            <a:extLst>
              <a:ext uri="{FF2B5EF4-FFF2-40B4-BE49-F238E27FC236}">
                <a16:creationId xmlns:a16="http://schemas.microsoft.com/office/drawing/2014/main" id="{E05D26BE-4C7A-40F0-94EB-19D47868D9F5}"/>
              </a:ext>
            </a:extLst>
          </p:cNvPr>
          <p:cNvSpPr txBox="1"/>
          <p:nvPr/>
        </p:nvSpPr>
        <p:spPr>
          <a:xfrm>
            <a:off x="1740696" y="3091647"/>
            <a:ext cx="796095" cy="461665"/>
          </a:xfrm>
          <a:prstGeom prst="rect">
            <a:avLst/>
          </a:prstGeom>
          <a:noFill/>
        </p:spPr>
        <p:txBody>
          <a:bodyPr wrap="square" rtlCol="0">
            <a:spAutoFit/>
          </a:bodyPr>
          <a:lstStyle/>
          <a:p>
            <a:pPr algn="ctr"/>
            <a:r>
              <a:rPr lang="en-US" sz="2400" dirty="0">
                <a:solidFill>
                  <a:schemeClr val="bg1"/>
                </a:solidFill>
                <a:latin typeface="+mj-lt"/>
              </a:rPr>
              <a:t>60</a:t>
            </a:r>
          </a:p>
        </p:txBody>
      </p:sp>
      <p:sp>
        <p:nvSpPr>
          <p:cNvPr id="26" name="TextBox 25">
            <a:extLst>
              <a:ext uri="{FF2B5EF4-FFF2-40B4-BE49-F238E27FC236}">
                <a16:creationId xmlns:a16="http://schemas.microsoft.com/office/drawing/2014/main" id="{1063A5DD-E7E6-44B0-B169-2787B7E5D619}"/>
              </a:ext>
            </a:extLst>
          </p:cNvPr>
          <p:cNvSpPr txBox="1"/>
          <p:nvPr/>
        </p:nvSpPr>
        <p:spPr>
          <a:xfrm>
            <a:off x="1745860" y="2573738"/>
            <a:ext cx="796095" cy="461665"/>
          </a:xfrm>
          <a:prstGeom prst="rect">
            <a:avLst/>
          </a:prstGeom>
          <a:noFill/>
        </p:spPr>
        <p:txBody>
          <a:bodyPr wrap="square" rtlCol="0">
            <a:spAutoFit/>
          </a:bodyPr>
          <a:lstStyle/>
          <a:p>
            <a:pPr algn="ctr"/>
            <a:r>
              <a:rPr lang="en-US" sz="2400" dirty="0">
                <a:solidFill>
                  <a:schemeClr val="bg1"/>
                </a:solidFill>
                <a:latin typeface="+mj-lt"/>
              </a:rPr>
              <a:t>70</a:t>
            </a:r>
          </a:p>
        </p:txBody>
      </p:sp>
      <p:sp>
        <p:nvSpPr>
          <p:cNvPr id="27" name="TextBox 26">
            <a:extLst>
              <a:ext uri="{FF2B5EF4-FFF2-40B4-BE49-F238E27FC236}">
                <a16:creationId xmlns:a16="http://schemas.microsoft.com/office/drawing/2014/main" id="{D58ADBB5-2128-4297-81CE-F179436B9966}"/>
              </a:ext>
            </a:extLst>
          </p:cNvPr>
          <p:cNvSpPr txBox="1"/>
          <p:nvPr/>
        </p:nvSpPr>
        <p:spPr>
          <a:xfrm>
            <a:off x="1747149" y="2044204"/>
            <a:ext cx="796095" cy="461665"/>
          </a:xfrm>
          <a:prstGeom prst="rect">
            <a:avLst/>
          </a:prstGeom>
          <a:noFill/>
        </p:spPr>
        <p:txBody>
          <a:bodyPr wrap="square" rtlCol="0">
            <a:spAutoFit/>
          </a:bodyPr>
          <a:lstStyle/>
          <a:p>
            <a:pPr algn="ctr"/>
            <a:r>
              <a:rPr lang="en-US" sz="2400" dirty="0">
                <a:solidFill>
                  <a:schemeClr val="bg1"/>
                </a:solidFill>
                <a:latin typeface="+mj-lt"/>
              </a:rPr>
              <a:t>80</a:t>
            </a:r>
          </a:p>
        </p:txBody>
      </p:sp>
      <p:sp>
        <p:nvSpPr>
          <p:cNvPr id="28" name="TextBox 27">
            <a:extLst>
              <a:ext uri="{FF2B5EF4-FFF2-40B4-BE49-F238E27FC236}">
                <a16:creationId xmlns:a16="http://schemas.microsoft.com/office/drawing/2014/main" id="{8D1F8E1D-FD99-4DB6-A805-886114DC8D4C}"/>
              </a:ext>
            </a:extLst>
          </p:cNvPr>
          <p:cNvSpPr txBox="1"/>
          <p:nvPr/>
        </p:nvSpPr>
        <p:spPr>
          <a:xfrm>
            <a:off x="1732938" y="1499170"/>
            <a:ext cx="796095" cy="461665"/>
          </a:xfrm>
          <a:prstGeom prst="rect">
            <a:avLst/>
          </a:prstGeom>
          <a:noFill/>
        </p:spPr>
        <p:txBody>
          <a:bodyPr wrap="square" rtlCol="0">
            <a:spAutoFit/>
          </a:bodyPr>
          <a:lstStyle/>
          <a:p>
            <a:pPr algn="ctr"/>
            <a:r>
              <a:rPr lang="en-US" sz="2400" dirty="0">
                <a:solidFill>
                  <a:schemeClr val="bg1"/>
                </a:solidFill>
                <a:latin typeface="+mj-lt"/>
              </a:rPr>
              <a:t>90</a:t>
            </a:r>
          </a:p>
        </p:txBody>
      </p:sp>
      <p:sp>
        <p:nvSpPr>
          <p:cNvPr id="29" name="TextBox 28">
            <a:extLst>
              <a:ext uri="{FF2B5EF4-FFF2-40B4-BE49-F238E27FC236}">
                <a16:creationId xmlns:a16="http://schemas.microsoft.com/office/drawing/2014/main" id="{689F60EC-BEAB-4CB9-81DC-08FE37C5E65A}"/>
              </a:ext>
            </a:extLst>
          </p:cNvPr>
          <p:cNvSpPr txBox="1"/>
          <p:nvPr/>
        </p:nvSpPr>
        <p:spPr>
          <a:xfrm>
            <a:off x="5364116" y="1195555"/>
            <a:ext cx="3643308" cy="1692771"/>
          </a:xfrm>
          <a:prstGeom prst="rect">
            <a:avLst/>
          </a:prstGeom>
          <a:noFill/>
        </p:spPr>
        <p:txBody>
          <a:bodyPr wrap="square" rtlCol="0">
            <a:spAutoFit/>
          </a:bodyPr>
          <a:lstStyle/>
          <a:p>
            <a:r>
              <a:rPr lang="en-US" sz="2600" dirty="0">
                <a:solidFill>
                  <a:schemeClr val="bg1"/>
                </a:solidFill>
                <a:latin typeface="+mj-lt"/>
              </a:rPr>
              <a:t>Estimated annual revenues from pornography internationally</a:t>
            </a:r>
          </a:p>
        </p:txBody>
      </p:sp>
      <p:grpSp>
        <p:nvGrpSpPr>
          <p:cNvPr id="2066" name="Group 2065">
            <a:extLst>
              <a:ext uri="{FF2B5EF4-FFF2-40B4-BE49-F238E27FC236}">
                <a16:creationId xmlns:a16="http://schemas.microsoft.com/office/drawing/2014/main" id="{B781CC8C-E6AF-4DC9-9F3E-9F877B331375}"/>
              </a:ext>
            </a:extLst>
          </p:cNvPr>
          <p:cNvGrpSpPr/>
          <p:nvPr/>
        </p:nvGrpSpPr>
        <p:grpSpPr>
          <a:xfrm>
            <a:off x="2793674" y="1330164"/>
            <a:ext cx="805399" cy="5189674"/>
            <a:chOff x="2793674" y="1330164"/>
            <a:chExt cx="805399" cy="5189674"/>
          </a:xfrm>
        </p:grpSpPr>
        <p:sp>
          <p:nvSpPr>
            <p:cNvPr id="20" name="Rectangle 19">
              <a:extLst>
                <a:ext uri="{FF2B5EF4-FFF2-40B4-BE49-F238E27FC236}">
                  <a16:creationId xmlns:a16="http://schemas.microsoft.com/office/drawing/2014/main" id="{06D1E59A-5DCC-49DE-AC47-424FAB149325}"/>
                </a:ext>
              </a:extLst>
            </p:cNvPr>
            <p:cNvSpPr/>
            <p:nvPr/>
          </p:nvSpPr>
          <p:spPr>
            <a:xfrm>
              <a:off x="2793674" y="1330164"/>
              <a:ext cx="805399" cy="518967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BFAE8F5-54BE-4E93-9992-0B3D500A6F21}"/>
                </a:ext>
              </a:extLst>
            </p:cNvPr>
            <p:cNvSpPr txBox="1"/>
            <p:nvPr/>
          </p:nvSpPr>
          <p:spPr>
            <a:xfrm rot="16200000">
              <a:off x="1872865" y="3626579"/>
              <a:ext cx="2640940" cy="523220"/>
            </a:xfrm>
            <a:prstGeom prst="rect">
              <a:avLst/>
            </a:prstGeom>
            <a:noFill/>
          </p:spPr>
          <p:txBody>
            <a:bodyPr wrap="square" rtlCol="0">
              <a:spAutoFit/>
            </a:bodyPr>
            <a:lstStyle/>
            <a:p>
              <a:pPr algn="r"/>
              <a:r>
                <a:rPr lang="en-US" sz="2800" dirty="0">
                  <a:solidFill>
                    <a:schemeClr val="bg1"/>
                  </a:solidFill>
                  <a:effectLst>
                    <a:outerShdw blurRad="38100" dist="38100" dir="2700000" algn="tl">
                      <a:srgbClr val="000000">
                        <a:alpha val="43137"/>
                      </a:srgbClr>
                    </a:outerShdw>
                  </a:effectLst>
                  <a:latin typeface="+mj-lt"/>
                </a:rPr>
                <a:t>$97,000,000,000</a:t>
              </a:r>
            </a:p>
          </p:txBody>
        </p:sp>
      </p:grpSp>
      <p:sp>
        <p:nvSpPr>
          <p:cNvPr id="31" name="Rectangle 30">
            <a:extLst>
              <a:ext uri="{FF2B5EF4-FFF2-40B4-BE49-F238E27FC236}">
                <a16:creationId xmlns:a16="http://schemas.microsoft.com/office/drawing/2014/main" id="{1E7A0FD3-1B28-4BB0-B0FF-AC93B04EBE68}"/>
              </a:ext>
            </a:extLst>
          </p:cNvPr>
          <p:cNvSpPr/>
          <p:nvPr/>
        </p:nvSpPr>
        <p:spPr>
          <a:xfrm>
            <a:off x="2790907" y="5823168"/>
            <a:ext cx="806979" cy="6903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Rectangle 2047">
            <a:extLst>
              <a:ext uri="{FF2B5EF4-FFF2-40B4-BE49-F238E27FC236}">
                <a16:creationId xmlns:a16="http://schemas.microsoft.com/office/drawing/2014/main" id="{9CD51EB1-95AA-4593-AE13-9560C57D9968}"/>
              </a:ext>
            </a:extLst>
          </p:cNvPr>
          <p:cNvSpPr/>
          <p:nvPr/>
        </p:nvSpPr>
        <p:spPr>
          <a:xfrm>
            <a:off x="4378072" y="5581274"/>
            <a:ext cx="538843" cy="408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E4ED8FD-FD7A-4DA4-AE38-3F599E9F2EFA}"/>
              </a:ext>
            </a:extLst>
          </p:cNvPr>
          <p:cNvSpPr/>
          <p:nvPr/>
        </p:nvSpPr>
        <p:spPr>
          <a:xfrm>
            <a:off x="4374585" y="6003505"/>
            <a:ext cx="538843" cy="51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72D8900-6F89-4488-B943-BA4A9C42DB41}"/>
              </a:ext>
            </a:extLst>
          </p:cNvPr>
          <p:cNvSpPr/>
          <p:nvPr/>
        </p:nvSpPr>
        <p:spPr>
          <a:xfrm>
            <a:off x="4376574" y="5203207"/>
            <a:ext cx="538843" cy="3864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0" name="Straight Arrow Connector 2049">
            <a:extLst>
              <a:ext uri="{FF2B5EF4-FFF2-40B4-BE49-F238E27FC236}">
                <a16:creationId xmlns:a16="http://schemas.microsoft.com/office/drawing/2014/main" id="{B6E61FA7-AEE4-4F8F-99A5-978F6B62D338}"/>
              </a:ext>
            </a:extLst>
          </p:cNvPr>
          <p:cNvCxnSpPr>
            <a:cxnSpLocks/>
            <a:stCxn id="29" idx="1"/>
          </p:cNvCxnSpPr>
          <p:nvPr/>
        </p:nvCxnSpPr>
        <p:spPr>
          <a:xfrm flipH="1">
            <a:off x="3429000" y="2041941"/>
            <a:ext cx="1935116" cy="1525172"/>
          </a:xfrm>
          <a:prstGeom prst="straightConnector1">
            <a:avLst/>
          </a:prstGeom>
          <a:ln w="38100" cap="rnd">
            <a:solidFill>
              <a:schemeClr val="bg2">
                <a:lumMod val="90000"/>
              </a:schemeClr>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51" name="TextBox 2050">
            <a:extLst>
              <a:ext uri="{FF2B5EF4-FFF2-40B4-BE49-F238E27FC236}">
                <a16:creationId xmlns:a16="http://schemas.microsoft.com/office/drawing/2014/main" id="{8F9E4257-0F6B-4B3B-B1A4-D22ACE35E379}"/>
              </a:ext>
            </a:extLst>
          </p:cNvPr>
          <p:cNvSpPr txBox="1"/>
          <p:nvPr/>
        </p:nvSpPr>
        <p:spPr>
          <a:xfrm>
            <a:off x="5386020" y="3159334"/>
            <a:ext cx="2841758" cy="492443"/>
          </a:xfrm>
          <a:prstGeom prst="rect">
            <a:avLst/>
          </a:prstGeom>
          <a:noFill/>
        </p:spPr>
        <p:txBody>
          <a:bodyPr wrap="square" rtlCol="0">
            <a:spAutoFit/>
          </a:bodyPr>
          <a:lstStyle/>
          <a:p>
            <a:pPr algn="l"/>
            <a:r>
              <a:rPr lang="en-US" sz="2600" dirty="0">
                <a:solidFill>
                  <a:schemeClr val="bg1"/>
                </a:solidFill>
                <a:latin typeface="+mj-lt"/>
              </a:rPr>
              <a:t>U.S. ~ $12 billion</a:t>
            </a:r>
          </a:p>
        </p:txBody>
      </p:sp>
      <p:cxnSp>
        <p:nvCxnSpPr>
          <p:cNvPr id="39" name="Straight Arrow Connector 38">
            <a:extLst>
              <a:ext uri="{FF2B5EF4-FFF2-40B4-BE49-F238E27FC236}">
                <a16:creationId xmlns:a16="http://schemas.microsoft.com/office/drawing/2014/main" id="{EC99AD29-13B2-4121-984A-144B3C213482}"/>
              </a:ext>
            </a:extLst>
          </p:cNvPr>
          <p:cNvCxnSpPr>
            <a:cxnSpLocks/>
          </p:cNvCxnSpPr>
          <p:nvPr/>
        </p:nvCxnSpPr>
        <p:spPr>
          <a:xfrm flipH="1">
            <a:off x="3381375" y="3504287"/>
            <a:ext cx="1993691" cy="2572663"/>
          </a:xfrm>
          <a:prstGeom prst="straightConnector1">
            <a:avLst/>
          </a:prstGeom>
          <a:ln w="57150" cap="rnd">
            <a:solidFill>
              <a:schemeClr val="bg2">
                <a:lumMod val="90000"/>
              </a:schemeClr>
            </a:solidFill>
            <a:headEnd type="none" w="med" len="med"/>
            <a:tailEnd type="arrow"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C96C0CB-FAFE-4ADE-B76A-995E15F012F3}"/>
              </a:ext>
            </a:extLst>
          </p:cNvPr>
          <p:cNvSpPr txBox="1"/>
          <p:nvPr/>
        </p:nvSpPr>
        <p:spPr>
          <a:xfrm>
            <a:off x="5390586" y="5107670"/>
            <a:ext cx="2841758" cy="492443"/>
          </a:xfrm>
          <a:prstGeom prst="rect">
            <a:avLst/>
          </a:prstGeom>
          <a:noFill/>
        </p:spPr>
        <p:txBody>
          <a:bodyPr wrap="square" rtlCol="0">
            <a:spAutoFit/>
          </a:bodyPr>
          <a:lstStyle/>
          <a:p>
            <a:pPr algn="l"/>
            <a:r>
              <a:rPr lang="en-US" sz="2600" dirty="0">
                <a:solidFill>
                  <a:schemeClr val="bg1"/>
                </a:solidFill>
                <a:latin typeface="+mj-lt"/>
              </a:rPr>
              <a:t>MLB ~ $10 billion</a:t>
            </a:r>
          </a:p>
        </p:txBody>
      </p:sp>
      <p:sp>
        <p:nvSpPr>
          <p:cNvPr id="48" name="TextBox 47">
            <a:extLst>
              <a:ext uri="{FF2B5EF4-FFF2-40B4-BE49-F238E27FC236}">
                <a16:creationId xmlns:a16="http://schemas.microsoft.com/office/drawing/2014/main" id="{1AE9EA08-4BD4-4C93-803A-C74E0CE530C9}"/>
              </a:ext>
            </a:extLst>
          </p:cNvPr>
          <p:cNvSpPr txBox="1"/>
          <p:nvPr/>
        </p:nvSpPr>
        <p:spPr>
          <a:xfrm>
            <a:off x="5389677" y="4707042"/>
            <a:ext cx="2841758" cy="492443"/>
          </a:xfrm>
          <a:prstGeom prst="rect">
            <a:avLst/>
          </a:prstGeom>
          <a:noFill/>
        </p:spPr>
        <p:txBody>
          <a:bodyPr wrap="square" rtlCol="0">
            <a:spAutoFit/>
          </a:bodyPr>
          <a:lstStyle/>
          <a:p>
            <a:pPr algn="l"/>
            <a:r>
              <a:rPr lang="en-US" sz="2600" dirty="0">
                <a:solidFill>
                  <a:schemeClr val="bg1"/>
                </a:solidFill>
                <a:latin typeface="+mj-lt"/>
              </a:rPr>
              <a:t>NFL ~ $8 billion</a:t>
            </a:r>
          </a:p>
        </p:txBody>
      </p:sp>
      <p:sp>
        <p:nvSpPr>
          <p:cNvPr id="49" name="TextBox 48">
            <a:extLst>
              <a:ext uri="{FF2B5EF4-FFF2-40B4-BE49-F238E27FC236}">
                <a16:creationId xmlns:a16="http://schemas.microsoft.com/office/drawing/2014/main" id="{ABFEA315-3A22-4FE8-B7F8-647D7E757DDD}"/>
              </a:ext>
            </a:extLst>
          </p:cNvPr>
          <p:cNvSpPr txBox="1"/>
          <p:nvPr/>
        </p:nvSpPr>
        <p:spPr>
          <a:xfrm>
            <a:off x="5388768" y="4306414"/>
            <a:ext cx="2841758" cy="492443"/>
          </a:xfrm>
          <a:prstGeom prst="rect">
            <a:avLst/>
          </a:prstGeom>
          <a:noFill/>
        </p:spPr>
        <p:txBody>
          <a:bodyPr wrap="square" rtlCol="0">
            <a:spAutoFit/>
          </a:bodyPr>
          <a:lstStyle/>
          <a:p>
            <a:pPr algn="l"/>
            <a:r>
              <a:rPr lang="en-US" sz="2600" dirty="0">
                <a:solidFill>
                  <a:schemeClr val="bg1"/>
                </a:solidFill>
                <a:latin typeface="+mj-lt"/>
              </a:rPr>
              <a:t>NBA ~ $7.4 billion</a:t>
            </a:r>
          </a:p>
        </p:txBody>
      </p:sp>
      <p:cxnSp>
        <p:nvCxnSpPr>
          <p:cNvPr id="50" name="Straight Arrow Connector 49">
            <a:extLst>
              <a:ext uri="{FF2B5EF4-FFF2-40B4-BE49-F238E27FC236}">
                <a16:creationId xmlns:a16="http://schemas.microsoft.com/office/drawing/2014/main" id="{B5C00376-0BB6-4504-9074-87D50A5110CC}"/>
              </a:ext>
            </a:extLst>
          </p:cNvPr>
          <p:cNvCxnSpPr>
            <a:cxnSpLocks/>
          </p:cNvCxnSpPr>
          <p:nvPr/>
        </p:nvCxnSpPr>
        <p:spPr>
          <a:xfrm flipH="1">
            <a:off x="4761816" y="5476875"/>
            <a:ext cx="643622" cy="776088"/>
          </a:xfrm>
          <a:prstGeom prst="straightConnector1">
            <a:avLst/>
          </a:prstGeom>
          <a:ln w="57150" cap="rnd">
            <a:solidFill>
              <a:schemeClr val="bg2">
                <a:lumMod val="90000"/>
              </a:schemeClr>
            </a:solidFill>
            <a:headEnd type="none" w="med" len="med"/>
            <a:tailEnd type="arrow"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8729263-A6D7-4691-BAC4-85B5CBD56AAE}"/>
              </a:ext>
            </a:extLst>
          </p:cNvPr>
          <p:cNvCxnSpPr>
            <a:cxnSpLocks/>
          </p:cNvCxnSpPr>
          <p:nvPr/>
        </p:nvCxnSpPr>
        <p:spPr>
          <a:xfrm flipH="1">
            <a:off x="4739914" y="4996892"/>
            <a:ext cx="694474" cy="889216"/>
          </a:xfrm>
          <a:prstGeom prst="straightConnector1">
            <a:avLst/>
          </a:prstGeom>
          <a:ln w="57150" cap="rnd">
            <a:solidFill>
              <a:schemeClr val="bg2">
                <a:lumMod val="90000"/>
              </a:schemeClr>
            </a:solidFill>
            <a:headEnd type="none" w="med" len="med"/>
            <a:tailEnd type="arrow"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3E8EFFC0-98B4-494D-AB3C-648738DE9E76}"/>
              </a:ext>
            </a:extLst>
          </p:cNvPr>
          <p:cNvCxnSpPr>
            <a:cxnSpLocks/>
          </p:cNvCxnSpPr>
          <p:nvPr/>
        </p:nvCxnSpPr>
        <p:spPr>
          <a:xfrm flipH="1">
            <a:off x="4748211" y="4601747"/>
            <a:ext cx="660738" cy="808453"/>
          </a:xfrm>
          <a:prstGeom prst="straightConnector1">
            <a:avLst/>
          </a:prstGeom>
          <a:ln w="57150" cap="rnd">
            <a:solidFill>
              <a:schemeClr val="bg2">
                <a:lumMod val="90000"/>
              </a:schemeClr>
            </a:solidFill>
            <a:headEnd type="none" w="med" len="med"/>
            <a:tailEnd type="arrow"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066"/>
                                        </p:tgtEl>
                                        <p:attrNameLst>
                                          <p:attrName>style.visibility</p:attrName>
                                        </p:attrNameLst>
                                      </p:cBhvr>
                                      <p:to>
                                        <p:strVal val="visible"/>
                                      </p:to>
                                    </p:set>
                                    <p:animEffect transition="in" filter="wipe(down)">
                                      <p:cBhvr>
                                        <p:cTn id="41" dur="500"/>
                                        <p:tgtEl>
                                          <p:spTgt spid="206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1500"/>
                            </p:stCondLst>
                            <p:childTnLst>
                              <p:par>
                                <p:cTn id="47" presetID="22" presetClass="entr" presetSubtype="2" fill="hold" nodeType="after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wipe(right)">
                                      <p:cBhvr>
                                        <p:cTn id="49" dur="500"/>
                                        <p:tgtEl>
                                          <p:spTgt spid="20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51"/>
                                        </p:tgtEl>
                                        <p:attrNameLst>
                                          <p:attrName>style.visibility</p:attrName>
                                        </p:attrNameLst>
                                      </p:cBhvr>
                                      <p:to>
                                        <p:strVal val="visible"/>
                                      </p:to>
                                    </p:set>
                                    <p:animEffect transition="in" filter="fade">
                                      <p:cBhvr>
                                        <p:cTn id="57" dur="500"/>
                                        <p:tgtEl>
                                          <p:spTgt spid="2051"/>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up)">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childTnLst>
                          </p:cTn>
                        </p:par>
                        <p:par>
                          <p:cTn id="71" fill="hold">
                            <p:stCondLst>
                              <p:cond delay="1000"/>
                            </p:stCondLst>
                            <p:childTnLst>
                              <p:par>
                                <p:cTn id="72" presetID="22" presetClass="entr" presetSubtype="1" fill="hold"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500"/>
                                        <p:tgtEl>
                                          <p:spTgt spid="50"/>
                                        </p:tgtEl>
                                      </p:cBhvr>
                                    </p:animEffect>
                                  </p:childTnLst>
                                </p:cTn>
                              </p:par>
                            </p:childTnLst>
                          </p:cTn>
                        </p:par>
                        <p:par>
                          <p:cTn id="75" fill="hold">
                            <p:stCondLst>
                              <p:cond delay="1500"/>
                            </p:stCondLst>
                            <p:childTnLst>
                              <p:par>
                                <p:cTn id="76" presetID="22" presetClass="entr" presetSubtype="4" fill="hold" grpId="0" nodeType="afterEffect">
                                  <p:stCondLst>
                                    <p:cond delay="0"/>
                                  </p:stCondLst>
                                  <p:childTnLst>
                                    <p:set>
                                      <p:cBhvr>
                                        <p:cTn id="77" dur="1" fill="hold">
                                          <p:stCondLst>
                                            <p:cond delay="0"/>
                                          </p:stCondLst>
                                        </p:cTn>
                                        <p:tgtEl>
                                          <p:spTgt spid="2048"/>
                                        </p:tgtEl>
                                        <p:attrNameLst>
                                          <p:attrName>style.visibility</p:attrName>
                                        </p:attrNameLst>
                                      </p:cBhvr>
                                      <p:to>
                                        <p:strVal val="visible"/>
                                      </p:to>
                                    </p:set>
                                    <p:animEffect transition="in" filter="wipe(down)">
                                      <p:cBhvr>
                                        <p:cTn id="78" dur="500"/>
                                        <p:tgtEl>
                                          <p:spTgt spid="2048"/>
                                        </p:tgtEl>
                                      </p:cBhvr>
                                    </p:animEffect>
                                  </p:childTnLst>
                                </p:cTn>
                              </p:par>
                            </p:childTnLst>
                          </p:cTn>
                        </p:par>
                        <p:par>
                          <p:cTn id="79" fill="hold">
                            <p:stCondLst>
                              <p:cond delay="2000"/>
                            </p:stCondLst>
                            <p:childTnLst>
                              <p:par>
                                <p:cTn id="80" presetID="10"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childTnLst>
                          </p:cTn>
                        </p:par>
                        <p:par>
                          <p:cTn id="83" fill="hold">
                            <p:stCondLst>
                              <p:cond delay="2500"/>
                            </p:stCondLst>
                            <p:childTnLst>
                              <p:par>
                                <p:cTn id="84" presetID="22" presetClass="entr" presetSubtype="1" fill="hold"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wipe(up)">
                                      <p:cBhvr>
                                        <p:cTn id="86" dur="500"/>
                                        <p:tgtEl>
                                          <p:spTgt spid="53"/>
                                        </p:tgtEl>
                                      </p:cBhvr>
                                    </p:animEffect>
                                  </p:childTnLst>
                                </p:cTn>
                              </p:par>
                            </p:childTnLst>
                          </p:cTn>
                        </p:par>
                        <p:par>
                          <p:cTn id="87" fill="hold">
                            <p:stCondLst>
                              <p:cond delay="3000"/>
                            </p:stCondLst>
                            <p:childTnLst>
                              <p:par>
                                <p:cTn id="88" presetID="22" presetClass="entr" presetSubtype="4"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down)">
                                      <p:cBhvr>
                                        <p:cTn id="90" dur="500"/>
                                        <p:tgtEl>
                                          <p:spTgt spid="35"/>
                                        </p:tgtEl>
                                      </p:cBhvr>
                                    </p:animEffect>
                                  </p:childTnLst>
                                </p:cTn>
                              </p:par>
                            </p:childTnLst>
                          </p:cTn>
                        </p:par>
                        <p:par>
                          <p:cTn id="91" fill="hold">
                            <p:stCondLst>
                              <p:cond delay="3500"/>
                            </p:stCondLst>
                            <p:childTnLst>
                              <p:par>
                                <p:cTn id="92" presetID="10"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500"/>
                                        <p:tgtEl>
                                          <p:spTgt spid="49"/>
                                        </p:tgtEl>
                                      </p:cBhvr>
                                    </p:animEffect>
                                  </p:childTnLst>
                                </p:cTn>
                              </p:par>
                            </p:childTnLst>
                          </p:cTn>
                        </p:par>
                        <p:par>
                          <p:cTn id="95" fill="hold">
                            <p:stCondLst>
                              <p:cond delay="4000"/>
                            </p:stCondLst>
                            <p:childTnLst>
                              <p:par>
                                <p:cTn id="96" presetID="22" presetClass="entr" presetSubtype="1"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up)">
                                      <p:cBhvr>
                                        <p:cTn id="9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1" grpId="0"/>
      <p:bldP spid="22" grpId="0"/>
      <p:bldP spid="23" grpId="0"/>
      <p:bldP spid="24" grpId="0"/>
      <p:bldP spid="25" grpId="0"/>
      <p:bldP spid="26" grpId="0"/>
      <p:bldP spid="27" grpId="0"/>
      <p:bldP spid="28" grpId="0"/>
      <p:bldP spid="29" grpId="0"/>
      <p:bldP spid="31" grpId="0" animBg="1"/>
      <p:bldP spid="2048" grpId="0" animBg="1"/>
      <p:bldP spid="34" grpId="0" animBg="1"/>
      <p:bldP spid="35" grpId="0" animBg="1"/>
      <p:bldP spid="2051"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954107"/>
          </a:xfrm>
          <a:prstGeom prst="rect">
            <a:avLst/>
          </a:prstGeom>
          <a:noFill/>
        </p:spPr>
        <p:txBody>
          <a:bodyPr wrap="square" rtlCol="0">
            <a:spAutoFit/>
          </a:bodyPr>
          <a:lstStyle/>
          <a:p>
            <a:r>
              <a:rPr lang="en-US" sz="2800" dirty="0"/>
              <a:t>68% of church-going men and over 50% of pastors view porn on a regular basis</a:t>
            </a:r>
            <a:endParaRPr lang="en-US" sz="44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C04F3E89-3554-4AC3-99B6-ADB96D42D5E9}"/>
              </a:ext>
            </a:extLst>
          </p:cNvPr>
          <p:cNvSpPr txBox="1"/>
          <p:nvPr/>
        </p:nvSpPr>
        <p:spPr>
          <a:xfrm>
            <a:off x="461966" y="1958540"/>
            <a:ext cx="8258172" cy="954107"/>
          </a:xfrm>
          <a:prstGeom prst="rect">
            <a:avLst/>
          </a:prstGeom>
          <a:noFill/>
        </p:spPr>
        <p:txBody>
          <a:bodyPr wrap="square" rtlCol="0">
            <a:spAutoFit/>
          </a:bodyPr>
          <a:lstStyle/>
          <a:p>
            <a:r>
              <a:rPr lang="en-US" sz="2800" dirty="0"/>
              <a:t>Of young Christian adults 18-24 years old, 76% actively search for porn</a:t>
            </a:r>
          </a:p>
        </p:txBody>
      </p:sp>
      <p:sp>
        <p:nvSpPr>
          <p:cNvPr id="6" name="TextBox 5">
            <a:extLst>
              <a:ext uri="{FF2B5EF4-FFF2-40B4-BE49-F238E27FC236}">
                <a16:creationId xmlns:a16="http://schemas.microsoft.com/office/drawing/2014/main" id="{6475C38C-1CA6-4E2C-964C-783F29E8B762}"/>
              </a:ext>
            </a:extLst>
          </p:cNvPr>
          <p:cNvSpPr txBox="1"/>
          <p:nvPr/>
        </p:nvSpPr>
        <p:spPr>
          <a:xfrm>
            <a:off x="461963" y="2835877"/>
            <a:ext cx="8258172" cy="954107"/>
          </a:xfrm>
          <a:prstGeom prst="rect">
            <a:avLst/>
          </a:prstGeom>
          <a:noFill/>
        </p:spPr>
        <p:txBody>
          <a:bodyPr wrap="square" rtlCol="0">
            <a:spAutoFit/>
          </a:bodyPr>
          <a:lstStyle/>
          <a:p>
            <a:r>
              <a:rPr lang="en-US" sz="2800" dirty="0"/>
              <a:t>33% of women aged 25-and-under search for porn at least once per month</a:t>
            </a:r>
          </a:p>
        </p:txBody>
      </p:sp>
      <p:sp>
        <p:nvSpPr>
          <p:cNvPr id="7" name="TextBox 6">
            <a:extLst>
              <a:ext uri="{FF2B5EF4-FFF2-40B4-BE49-F238E27FC236}">
                <a16:creationId xmlns:a16="http://schemas.microsoft.com/office/drawing/2014/main" id="{7D220F93-A2E2-4C5A-B491-1DD1C005FD37}"/>
              </a:ext>
            </a:extLst>
          </p:cNvPr>
          <p:cNvSpPr txBox="1"/>
          <p:nvPr/>
        </p:nvSpPr>
        <p:spPr>
          <a:xfrm>
            <a:off x="461960" y="4165657"/>
            <a:ext cx="8258172" cy="954107"/>
          </a:xfrm>
          <a:prstGeom prst="rect">
            <a:avLst/>
          </a:prstGeom>
          <a:noFill/>
        </p:spPr>
        <p:txBody>
          <a:bodyPr wrap="square" rtlCol="0">
            <a:spAutoFit/>
          </a:bodyPr>
          <a:lstStyle/>
          <a:p>
            <a:r>
              <a:rPr lang="en-US" sz="2800" dirty="0"/>
              <a:t>Eleven is the average age that a child is first exposed to porn</a:t>
            </a:r>
          </a:p>
        </p:txBody>
      </p:sp>
      <p:sp>
        <p:nvSpPr>
          <p:cNvPr id="8" name="TextBox 7">
            <a:extLst>
              <a:ext uri="{FF2B5EF4-FFF2-40B4-BE49-F238E27FC236}">
                <a16:creationId xmlns:a16="http://schemas.microsoft.com/office/drawing/2014/main" id="{19D5766F-492B-43B5-AF0C-5CD895C2DE89}"/>
              </a:ext>
            </a:extLst>
          </p:cNvPr>
          <p:cNvSpPr txBox="1"/>
          <p:nvPr/>
        </p:nvSpPr>
        <p:spPr>
          <a:xfrm>
            <a:off x="461957" y="5047110"/>
            <a:ext cx="8258172" cy="523220"/>
          </a:xfrm>
          <a:prstGeom prst="rect">
            <a:avLst/>
          </a:prstGeom>
          <a:noFill/>
        </p:spPr>
        <p:txBody>
          <a:bodyPr wrap="square" rtlCol="0">
            <a:spAutoFit/>
          </a:bodyPr>
          <a:lstStyle/>
          <a:p>
            <a:r>
              <a:rPr lang="en-US" sz="2800" dirty="0"/>
              <a:t>94% of children will see porn by the age of 14</a:t>
            </a:r>
          </a:p>
        </p:txBody>
      </p:sp>
      <p:sp>
        <p:nvSpPr>
          <p:cNvPr id="2" name="TextBox 1">
            <a:extLst>
              <a:ext uri="{FF2B5EF4-FFF2-40B4-BE49-F238E27FC236}">
                <a16:creationId xmlns:a16="http://schemas.microsoft.com/office/drawing/2014/main" id="{25E94DCE-8A7E-4BDB-8F57-E126B90B2837}"/>
              </a:ext>
            </a:extLst>
          </p:cNvPr>
          <p:cNvSpPr txBox="1"/>
          <p:nvPr/>
        </p:nvSpPr>
        <p:spPr>
          <a:xfrm>
            <a:off x="490538" y="6053138"/>
            <a:ext cx="4852987" cy="369332"/>
          </a:xfrm>
          <a:prstGeom prst="rect">
            <a:avLst/>
          </a:prstGeom>
          <a:noFill/>
        </p:spPr>
        <p:txBody>
          <a:bodyPr wrap="square" rtlCol="0">
            <a:spAutoFit/>
          </a:bodyPr>
          <a:lstStyle/>
          <a:p>
            <a:r>
              <a:rPr lang="en-US" dirty="0"/>
              <a:t>Source: </a:t>
            </a:r>
            <a:r>
              <a:rPr lang="en-US" dirty="0">
                <a:solidFill>
                  <a:schemeClr val="accent4">
                    <a:lumMod val="60000"/>
                    <a:lumOff val="40000"/>
                  </a:schemeClr>
                </a:solidFill>
              </a:rPr>
              <a:t>www.conquerseries.com</a:t>
            </a:r>
            <a:endParaRPr lang="en-US" sz="3200" dirty="0">
              <a:solidFill>
                <a:schemeClr val="accent4">
                  <a:lumMod val="60000"/>
                  <a:lumOff val="40000"/>
                </a:schemeClr>
              </a:solidFill>
              <a:latin typeface="+mj-lt"/>
            </a:endParaRPr>
          </a:p>
        </p:txBody>
      </p:sp>
      <p:sp>
        <p:nvSpPr>
          <p:cNvPr id="3" name="TextBox 2">
            <a:extLst>
              <a:ext uri="{FF2B5EF4-FFF2-40B4-BE49-F238E27FC236}">
                <a16:creationId xmlns:a16="http://schemas.microsoft.com/office/drawing/2014/main" id="{236D6E2B-C11A-4C84-B85B-44A1C9C2A9CC}"/>
              </a:ext>
            </a:extLst>
          </p:cNvPr>
          <p:cNvSpPr txBox="1"/>
          <p:nvPr/>
        </p:nvSpPr>
        <p:spPr>
          <a:xfrm>
            <a:off x="466725" y="3709988"/>
            <a:ext cx="8220075" cy="523220"/>
          </a:xfrm>
          <a:prstGeom prst="rect">
            <a:avLst/>
          </a:prstGeom>
          <a:noFill/>
        </p:spPr>
        <p:txBody>
          <a:bodyPr wrap="square" rtlCol="0">
            <a:spAutoFit/>
          </a:bodyPr>
          <a:lstStyle/>
          <a:p>
            <a:pPr algn="l"/>
            <a:r>
              <a:rPr lang="en-US" sz="2800" dirty="0">
                <a:solidFill>
                  <a:schemeClr val="bg1"/>
                </a:solidFill>
                <a:latin typeface="+mj-lt"/>
              </a:rPr>
              <a:t>87% of Christian women say they have watched porn</a:t>
            </a:r>
          </a:p>
        </p:txBody>
      </p:sp>
    </p:spTree>
    <p:extLst>
      <p:ext uri="{BB962C8B-B14F-4D97-AF65-F5344CB8AC3E}">
        <p14:creationId xmlns:p14="http://schemas.microsoft.com/office/powerpoint/2010/main" val="17030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3" presetClass="emph" presetSubtype="2" fill="hold" grpId="1" nodeType="withEffect">
                                  <p:stCondLst>
                                    <p:cond delay="0"/>
                                  </p:stCondLst>
                                  <p:childTnLst>
                                    <p:animClr clrSpc="rgb" dir="cw">
                                      <p:cBhvr override="childStyle">
                                        <p:cTn id="17" dur="500" fill="hold"/>
                                        <p:tgtEl>
                                          <p:spTgt spid="5"/>
                                        </p:tgtEl>
                                        <p:attrNameLst>
                                          <p:attrName>style.color</p:attrName>
                                        </p:attrNameLst>
                                      </p:cBhvr>
                                      <p:to>
                                        <a:schemeClr val="accent2"/>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3" presetClass="emph" presetSubtype="2" fill="hold" grpId="1" nodeType="withEffect">
                                  <p:stCondLst>
                                    <p:cond delay="0"/>
                                  </p:stCondLst>
                                  <p:childTnLst>
                                    <p:animClr clrSpc="rgb" dir="cw">
                                      <p:cBhvr override="childStyle">
                                        <p:cTn id="24" dur="500" fill="hold"/>
                                        <p:tgtEl>
                                          <p:spTgt spid="4"/>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6"/>
                                        </p:tgtEl>
                                        <p:attrNameLst>
                                          <p:attrName>style.color</p:attrName>
                                        </p:attrNameLst>
                                      </p:cBhvr>
                                      <p:to>
                                        <a:schemeClr val="accent2"/>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3"/>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3" presetClass="emph" presetSubtype="2" fill="hold" grpId="1" nodeType="withEffect">
                                  <p:stCondLst>
                                    <p:cond delay="0"/>
                                  </p:stCondLst>
                                  <p:childTnLst>
                                    <p:animClr clrSpc="rgb" dir="cw">
                                      <p:cBhvr override="childStyle">
                                        <p:cTn id="45"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7" grpId="1"/>
      <p:bldP spid="8" grpId="0"/>
      <p:bldP spid="2" grpId="0"/>
      <p:bldP spid="3" grpId="0"/>
      <p:bldP spid="3"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2554545"/>
          </a:xfrm>
          <a:prstGeom prst="rect">
            <a:avLst/>
          </a:prstGeom>
          <a:noFill/>
        </p:spPr>
        <p:txBody>
          <a:bodyPr wrap="square" rtlCol="0">
            <a:spAutoFit/>
          </a:bodyPr>
          <a:lstStyle/>
          <a:p>
            <a:r>
              <a:rPr lang="en-US" sz="3200" dirty="0">
                <a:solidFill>
                  <a:schemeClr val="accent4">
                    <a:lumMod val="60000"/>
                    <a:lumOff val="40000"/>
                  </a:schemeClr>
                </a:solidFill>
              </a:rPr>
              <a:t>Normal :</a:t>
            </a:r>
            <a:r>
              <a:rPr lang="en-US" sz="3200" dirty="0"/>
              <a:t> The usual, expected, or standard state, form, amount, or degree: </a:t>
            </a:r>
            <a:r>
              <a:rPr lang="en-US" sz="3200" i="1" dirty="0"/>
              <a:t>Engaging in pornography and other illicit sexual depravations is normal for average men and women of faith.</a:t>
            </a:r>
            <a:endParaRPr lang="en-US" sz="3200" dirty="0"/>
          </a:p>
        </p:txBody>
      </p:sp>
    </p:spTree>
    <p:extLst>
      <p:ext uri="{BB962C8B-B14F-4D97-AF65-F5344CB8AC3E}">
        <p14:creationId xmlns:p14="http://schemas.microsoft.com/office/powerpoint/2010/main" val="232396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3046988"/>
          </a:xfrm>
          <a:prstGeom prst="rect">
            <a:avLst/>
          </a:prstGeom>
          <a:noFill/>
        </p:spPr>
        <p:txBody>
          <a:bodyPr wrap="square" rtlCol="0">
            <a:spAutoFit/>
          </a:bodyPr>
          <a:lstStyle/>
          <a:p>
            <a:r>
              <a:rPr lang="en-US" sz="3200" dirty="0"/>
              <a:t>Hosea 8:7 ~ </a:t>
            </a:r>
            <a:r>
              <a:rPr lang="en-US" sz="3200" dirty="0">
                <a:solidFill>
                  <a:schemeClr val="accent4">
                    <a:lumMod val="60000"/>
                    <a:lumOff val="40000"/>
                  </a:schemeClr>
                </a:solidFill>
              </a:rPr>
              <a:t>They sow the wind, </a:t>
            </a:r>
          </a:p>
          <a:p>
            <a:r>
              <a:rPr lang="en-US" sz="3200" dirty="0">
                <a:solidFill>
                  <a:schemeClr val="accent4">
                    <a:lumMod val="60000"/>
                    <a:lumOff val="40000"/>
                  </a:schemeClr>
                </a:solidFill>
              </a:rPr>
              <a:t>     And reap the whirlwind. </a:t>
            </a:r>
          </a:p>
          <a:p>
            <a:r>
              <a:rPr lang="en-US" sz="3200" dirty="0">
                <a:solidFill>
                  <a:schemeClr val="accent4">
                    <a:lumMod val="60000"/>
                    <a:lumOff val="40000"/>
                  </a:schemeClr>
                </a:solidFill>
              </a:rPr>
              <a:t>     The stalk has no bud; </a:t>
            </a:r>
          </a:p>
          <a:p>
            <a:r>
              <a:rPr lang="en-US" sz="3200" dirty="0">
                <a:solidFill>
                  <a:schemeClr val="accent4">
                    <a:lumMod val="60000"/>
                    <a:lumOff val="40000"/>
                  </a:schemeClr>
                </a:solidFill>
              </a:rPr>
              <a:t>     It shall never produce meal. </a:t>
            </a:r>
          </a:p>
          <a:p>
            <a:r>
              <a:rPr lang="en-US" sz="3200" dirty="0">
                <a:solidFill>
                  <a:schemeClr val="accent4">
                    <a:lumMod val="60000"/>
                    <a:lumOff val="40000"/>
                  </a:schemeClr>
                </a:solidFill>
              </a:rPr>
              <a:t>     If it should produce, </a:t>
            </a:r>
          </a:p>
          <a:p>
            <a:r>
              <a:rPr lang="en-US" sz="3200" dirty="0">
                <a:solidFill>
                  <a:schemeClr val="accent4">
                    <a:lumMod val="60000"/>
                    <a:lumOff val="40000"/>
                  </a:schemeClr>
                </a:solidFill>
              </a:rPr>
              <a:t>     Aliens would swallow it up. </a:t>
            </a:r>
          </a:p>
        </p:txBody>
      </p:sp>
    </p:spTree>
    <p:extLst>
      <p:ext uri="{BB962C8B-B14F-4D97-AF65-F5344CB8AC3E}">
        <p14:creationId xmlns:p14="http://schemas.microsoft.com/office/powerpoint/2010/main" val="210918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954107"/>
          </a:xfrm>
          <a:prstGeom prst="rect">
            <a:avLst/>
          </a:prstGeom>
          <a:noFill/>
        </p:spPr>
        <p:txBody>
          <a:bodyPr wrap="square" rtlCol="0">
            <a:spAutoFit/>
          </a:bodyPr>
          <a:lstStyle/>
          <a:p>
            <a:r>
              <a:rPr lang="en-US" sz="2800" dirty="0">
                <a:solidFill>
                  <a:schemeClr val="accent4">
                    <a:lumMod val="60000"/>
                    <a:lumOff val="40000"/>
                  </a:schemeClr>
                </a:solidFill>
              </a:rPr>
              <a:t>blasphemers</a:t>
            </a:r>
            <a:r>
              <a:rPr lang="en-US" sz="2800" dirty="0"/>
              <a:t> (v. 2)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blasphēmos</a:t>
            </a:r>
            <a:r>
              <a:rPr lang="en-US" sz="2800" dirty="0"/>
              <a:t>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blaptō</a:t>
            </a:r>
            <a:r>
              <a:rPr lang="en-US" sz="2800" dirty="0"/>
              <a:t> (hurt)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phēmē</a:t>
            </a:r>
            <a:r>
              <a:rPr lang="en-US" sz="2800" dirty="0"/>
              <a:t> (fame)</a:t>
            </a:r>
          </a:p>
        </p:txBody>
      </p:sp>
      <p:sp>
        <p:nvSpPr>
          <p:cNvPr id="4" name="TextBox 3">
            <a:extLst>
              <a:ext uri="{FF2B5EF4-FFF2-40B4-BE49-F238E27FC236}">
                <a16:creationId xmlns:a16="http://schemas.microsoft.com/office/drawing/2014/main" id="{C04F3E89-3554-4AC3-99B6-ADB96D42D5E9}"/>
              </a:ext>
            </a:extLst>
          </p:cNvPr>
          <p:cNvSpPr txBox="1"/>
          <p:nvPr/>
        </p:nvSpPr>
        <p:spPr>
          <a:xfrm>
            <a:off x="457206" y="1958540"/>
            <a:ext cx="8262932" cy="523220"/>
          </a:xfrm>
          <a:prstGeom prst="rect">
            <a:avLst/>
          </a:prstGeom>
          <a:noFill/>
        </p:spPr>
        <p:txBody>
          <a:bodyPr wrap="square" rtlCol="0">
            <a:spAutoFit/>
          </a:bodyPr>
          <a:lstStyle/>
          <a:p>
            <a:r>
              <a:rPr lang="en-US" sz="2800" dirty="0">
                <a:solidFill>
                  <a:schemeClr val="accent4">
                    <a:lumMod val="60000"/>
                    <a:lumOff val="40000"/>
                  </a:schemeClr>
                </a:solidFill>
              </a:rPr>
              <a:t>unloving</a:t>
            </a:r>
            <a:r>
              <a:rPr lang="en-US" sz="2800" dirty="0"/>
              <a:t> (v. 3)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astorgos</a:t>
            </a:r>
            <a:r>
              <a:rPr lang="en-US" sz="2800" dirty="0"/>
              <a:t> – </a:t>
            </a:r>
            <a:r>
              <a:rPr lang="en-US" sz="2800" i="1" dirty="0">
                <a:solidFill>
                  <a:schemeClr val="accent4">
                    <a:lumMod val="60000"/>
                    <a:lumOff val="40000"/>
                  </a:schemeClr>
                </a:solidFill>
                <a:latin typeface="Times New Roman" panose="02020603050405020304" pitchFamily="18" charset="0"/>
                <a:cs typeface="Times New Roman" panose="02020603050405020304" pitchFamily="18" charset="0"/>
              </a:rPr>
              <a:t>a</a:t>
            </a:r>
            <a:r>
              <a:rPr lang="en-US" sz="2800" dirty="0"/>
              <a:t>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storgos</a:t>
            </a:r>
            <a:r>
              <a:rPr lang="en-US" sz="2800" dirty="0"/>
              <a:t>, family love</a:t>
            </a:r>
          </a:p>
        </p:txBody>
      </p:sp>
      <p:sp>
        <p:nvSpPr>
          <p:cNvPr id="6" name="TextBox 5">
            <a:extLst>
              <a:ext uri="{FF2B5EF4-FFF2-40B4-BE49-F238E27FC236}">
                <a16:creationId xmlns:a16="http://schemas.microsoft.com/office/drawing/2014/main" id="{6475C38C-1CA6-4E2C-964C-783F29E8B762}"/>
              </a:ext>
            </a:extLst>
          </p:cNvPr>
          <p:cNvSpPr txBox="1"/>
          <p:nvPr/>
        </p:nvSpPr>
        <p:spPr>
          <a:xfrm>
            <a:off x="457203" y="2407241"/>
            <a:ext cx="8262932" cy="523220"/>
          </a:xfrm>
          <a:prstGeom prst="rect">
            <a:avLst/>
          </a:prstGeom>
          <a:noFill/>
        </p:spPr>
        <p:txBody>
          <a:bodyPr wrap="square" rtlCol="0">
            <a:spAutoFit/>
          </a:bodyPr>
          <a:lstStyle/>
          <a:p>
            <a:r>
              <a:rPr lang="en-US" sz="2800" dirty="0">
                <a:solidFill>
                  <a:schemeClr val="accent4">
                    <a:lumMod val="60000"/>
                    <a:lumOff val="40000"/>
                  </a:schemeClr>
                </a:solidFill>
              </a:rPr>
              <a:t>unforgiving</a:t>
            </a:r>
            <a:r>
              <a:rPr lang="en-US" sz="2800" dirty="0"/>
              <a:t> (v. 3) ~ </a:t>
            </a:r>
            <a:r>
              <a:rPr lang="en-US" sz="2800" i="1" dirty="0"/>
              <a:t>without truce </a:t>
            </a:r>
            <a:r>
              <a:rPr lang="en-US" sz="2800" dirty="0"/>
              <a:t>or</a:t>
            </a:r>
            <a:r>
              <a:rPr lang="en-US" sz="2800" i="1" dirty="0"/>
              <a:t> treaty </a:t>
            </a:r>
            <a:endParaRPr lang="en-US" sz="2800" dirty="0"/>
          </a:p>
        </p:txBody>
      </p:sp>
      <p:sp>
        <p:nvSpPr>
          <p:cNvPr id="7" name="TextBox 6">
            <a:extLst>
              <a:ext uri="{FF2B5EF4-FFF2-40B4-BE49-F238E27FC236}">
                <a16:creationId xmlns:a16="http://schemas.microsoft.com/office/drawing/2014/main" id="{7D220F93-A2E2-4C5A-B491-1DD1C005FD37}"/>
              </a:ext>
            </a:extLst>
          </p:cNvPr>
          <p:cNvSpPr txBox="1"/>
          <p:nvPr/>
        </p:nvSpPr>
        <p:spPr>
          <a:xfrm>
            <a:off x="457200" y="2874996"/>
            <a:ext cx="8262932" cy="523220"/>
          </a:xfrm>
          <a:prstGeom prst="rect">
            <a:avLst/>
          </a:prstGeom>
          <a:noFill/>
        </p:spPr>
        <p:txBody>
          <a:bodyPr wrap="square" rtlCol="0">
            <a:spAutoFit/>
          </a:bodyPr>
          <a:lstStyle/>
          <a:p>
            <a:r>
              <a:rPr lang="en-US" sz="2800" dirty="0">
                <a:solidFill>
                  <a:schemeClr val="accent4">
                    <a:lumMod val="60000"/>
                    <a:lumOff val="40000"/>
                  </a:schemeClr>
                </a:solidFill>
              </a:rPr>
              <a:t>slanderers</a:t>
            </a:r>
            <a:r>
              <a:rPr lang="en-US" sz="2800" dirty="0"/>
              <a:t> (v. 3)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diabolos</a:t>
            </a: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9D5766F-492B-43B5-AF0C-5CD895C2DE89}"/>
              </a:ext>
            </a:extLst>
          </p:cNvPr>
          <p:cNvSpPr txBox="1"/>
          <p:nvPr/>
        </p:nvSpPr>
        <p:spPr>
          <a:xfrm>
            <a:off x="457197" y="3342102"/>
            <a:ext cx="8262932" cy="523220"/>
          </a:xfrm>
          <a:prstGeom prst="rect">
            <a:avLst/>
          </a:prstGeom>
          <a:noFill/>
        </p:spPr>
        <p:txBody>
          <a:bodyPr wrap="square" rtlCol="0">
            <a:spAutoFit/>
          </a:bodyPr>
          <a:lstStyle/>
          <a:p>
            <a:r>
              <a:rPr lang="en-US" sz="2800" dirty="0">
                <a:solidFill>
                  <a:schemeClr val="accent4">
                    <a:lumMod val="60000"/>
                    <a:lumOff val="40000"/>
                  </a:schemeClr>
                </a:solidFill>
              </a:rPr>
              <a:t>without self-control </a:t>
            </a:r>
            <a:r>
              <a:rPr lang="en-US" sz="2800" dirty="0">
                <a:solidFill>
                  <a:schemeClr val="bg1"/>
                </a:solidFill>
              </a:rPr>
              <a:t>(v. 3) </a:t>
            </a:r>
            <a:r>
              <a:rPr lang="en-US" sz="2800" dirty="0"/>
              <a:t>~ KJV – </a:t>
            </a:r>
            <a:r>
              <a:rPr lang="en-US" sz="2800" dirty="0">
                <a:solidFill>
                  <a:schemeClr val="accent4">
                    <a:lumMod val="60000"/>
                    <a:lumOff val="40000"/>
                  </a:schemeClr>
                </a:solidFill>
              </a:rPr>
              <a:t>incontinent</a:t>
            </a:r>
            <a:r>
              <a:rPr lang="en-US" sz="2800" dirty="0"/>
              <a:t> </a:t>
            </a:r>
          </a:p>
        </p:txBody>
      </p:sp>
      <p:sp>
        <p:nvSpPr>
          <p:cNvPr id="10" name="TextBox 9">
            <a:extLst>
              <a:ext uri="{FF2B5EF4-FFF2-40B4-BE49-F238E27FC236}">
                <a16:creationId xmlns:a16="http://schemas.microsoft.com/office/drawing/2014/main" id="{5DB6FD80-3537-47E0-8FB0-7D50C504AC52}"/>
              </a:ext>
            </a:extLst>
          </p:cNvPr>
          <p:cNvSpPr txBox="1"/>
          <p:nvPr/>
        </p:nvSpPr>
        <p:spPr>
          <a:xfrm>
            <a:off x="457191" y="3785022"/>
            <a:ext cx="8262932" cy="954107"/>
          </a:xfrm>
          <a:prstGeom prst="rect">
            <a:avLst/>
          </a:prstGeom>
          <a:noFill/>
        </p:spPr>
        <p:txBody>
          <a:bodyPr wrap="square" rtlCol="0">
            <a:spAutoFit/>
          </a:bodyPr>
          <a:lstStyle/>
          <a:p>
            <a:r>
              <a:rPr lang="en-US" sz="2800" dirty="0">
                <a:solidFill>
                  <a:schemeClr val="accent4">
                    <a:lumMod val="60000"/>
                    <a:lumOff val="40000"/>
                  </a:schemeClr>
                </a:solidFill>
              </a:rPr>
              <a:t>lovers of pleasure </a:t>
            </a:r>
            <a:r>
              <a:rPr lang="en-US" sz="2800" dirty="0"/>
              <a:t>(v. 4)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philēdonos</a:t>
            </a:r>
            <a:r>
              <a:rPr lang="en-US" sz="2800" dirty="0"/>
              <a:t>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philos</a:t>
            </a:r>
            <a:r>
              <a:rPr lang="en-US" sz="2800" dirty="0"/>
              <a:t> (great fondness)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hēdonē</a:t>
            </a:r>
            <a:r>
              <a:rPr lang="en-US" sz="2800" dirty="0"/>
              <a:t> (hedonism)</a:t>
            </a:r>
          </a:p>
        </p:txBody>
      </p:sp>
      <p:sp>
        <p:nvSpPr>
          <p:cNvPr id="11" name="TextBox 10">
            <a:extLst>
              <a:ext uri="{FF2B5EF4-FFF2-40B4-BE49-F238E27FC236}">
                <a16:creationId xmlns:a16="http://schemas.microsoft.com/office/drawing/2014/main" id="{910899D7-7B6F-4B30-B533-C39F1C459F4E}"/>
              </a:ext>
            </a:extLst>
          </p:cNvPr>
          <p:cNvSpPr txBox="1"/>
          <p:nvPr/>
        </p:nvSpPr>
        <p:spPr>
          <a:xfrm>
            <a:off x="461948" y="4670854"/>
            <a:ext cx="8262932" cy="1384995"/>
          </a:xfrm>
          <a:prstGeom prst="rect">
            <a:avLst/>
          </a:prstGeom>
          <a:noFill/>
        </p:spPr>
        <p:txBody>
          <a:bodyPr wrap="square" rtlCol="0">
            <a:spAutoFit/>
          </a:bodyPr>
          <a:lstStyle/>
          <a:p>
            <a:r>
              <a:rPr lang="en-US" sz="2800" dirty="0"/>
              <a:t>Is. 29:13 ~ </a:t>
            </a:r>
            <a:r>
              <a:rPr lang="en-US" sz="2800" dirty="0">
                <a:solidFill>
                  <a:schemeClr val="accent4">
                    <a:lumMod val="60000"/>
                    <a:lumOff val="40000"/>
                  </a:schemeClr>
                </a:solidFill>
              </a:rPr>
              <a:t>… these people draw near to Me with their mouths and honor Me with their lips, but have removed their hearts far from Me,</a:t>
            </a:r>
          </a:p>
        </p:txBody>
      </p:sp>
    </p:spTree>
    <p:extLst>
      <p:ext uri="{BB962C8B-B14F-4D97-AF65-F5344CB8AC3E}">
        <p14:creationId xmlns:p14="http://schemas.microsoft.com/office/powerpoint/2010/main" val="85032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6"/>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3" presetClass="emph" presetSubtype="2" fill="hold" grpId="1" nodeType="withEffect">
                                  <p:stCondLst>
                                    <p:cond delay="0"/>
                                  </p:stCondLst>
                                  <p:childTnLst>
                                    <p:animClr clrSpc="rgb" dir="cw">
                                      <p:cBhvr override="childStyle">
                                        <p:cTn id="35" dur="500" fill="hold"/>
                                        <p:tgtEl>
                                          <p:spTgt spid="7"/>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8"/>
                                        </p:tgtEl>
                                        <p:attrNameLst>
                                          <p:attrName>style.color</p:attrName>
                                        </p:attrNameLst>
                                      </p:cBhvr>
                                      <p:to>
                                        <a:schemeClr val="accent2"/>
                                      </p:to>
                                    </p:animClr>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3" presetClass="emph" presetSubtype="2" fill="hold" grpId="1" nodeType="withEffect">
                                  <p:stCondLst>
                                    <p:cond delay="0"/>
                                  </p:stCondLst>
                                  <p:childTnLst>
                                    <p:animClr clrSpc="rgb" dir="cw">
                                      <p:cBhvr override="childStyle">
                                        <p:cTn id="49"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 grpId="0"/>
      <p:bldP spid="4" grpId="1"/>
      <p:bldP spid="6" grpId="0"/>
      <p:bldP spid="6" grpId="1"/>
      <p:bldP spid="7" grpId="0"/>
      <p:bldP spid="7" grpId="1"/>
      <p:bldP spid="8" grpId="0"/>
      <p:bldP spid="8" grpId="1"/>
      <p:bldP spid="10" grpId="0"/>
      <p:bldP spid="10" grpId="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5C46011-558C-4F16-BA67-426B42581FC9}"/>
              </a:ext>
            </a:extLst>
          </p:cNvPr>
          <p:cNvSpPr/>
          <p:nvPr/>
        </p:nvSpPr>
        <p:spPr>
          <a:xfrm>
            <a:off x="6823006" y="4160038"/>
            <a:ext cx="1544708"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98EE7B-C9AD-47DB-B151-259329337128}"/>
              </a:ext>
            </a:extLst>
          </p:cNvPr>
          <p:cNvSpPr/>
          <p:nvPr/>
        </p:nvSpPr>
        <p:spPr>
          <a:xfrm>
            <a:off x="6575352" y="2583648"/>
            <a:ext cx="1597099"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2904C1-9DD6-4A80-94A3-37E72D192FC2}"/>
              </a:ext>
            </a:extLst>
          </p:cNvPr>
          <p:cNvSpPr/>
          <p:nvPr/>
        </p:nvSpPr>
        <p:spPr>
          <a:xfrm>
            <a:off x="731765" y="1583524"/>
            <a:ext cx="1597099"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3:2 ~ </a:t>
            </a:r>
            <a:r>
              <a:rPr lang="en-US" sz="3200" dirty="0">
                <a:solidFill>
                  <a:schemeClr val="accent4">
                    <a:lumMod val="60000"/>
                    <a:lumOff val="40000"/>
                  </a:schemeClr>
                </a:solidFill>
                <a:effectLst>
                  <a:outerShdw blurRad="38100" dist="38100" dir="2700000" algn="tl">
                    <a:srgbClr val="000000">
                      <a:alpha val="43137"/>
                    </a:srgbClr>
                  </a:outerShdw>
                </a:effectLst>
              </a:rPr>
              <a:t>“Repent, for the kingdom of heaven is at hand!”</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4" name="TextBox 3">
            <a:extLst>
              <a:ext uri="{FF2B5EF4-FFF2-40B4-BE49-F238E27FC236}">
                <a16:creationId xmlns:a16="http://schemas.microsoft.com/office/drawing/2014/main" id="{0CF57FA5-09C9-4B67-A1DD-E35C7A352690}"/>
              </a:ext>
            </a:extLst>
          </p:cNvPr>
          <p:cNvSpPr txBox="1"/>
          <p:nvPr/>
        </p:nvSpPr>
        <p:spPr>
          <a:xfrm>
            <a:off x="461958" y="2065521"/>
            <a:ext cx="8229600"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22:10 ~ </a:t>
            </a:r>
            <a:r>
              <a:rPr lang="en-US" sz="3200" dirty="0">
                <a:solidFill>
                  <a:schemeClr val="accent4">
                    <a:lumMod val="60000"/>
                    <a:lumOff val="40000"/>
                  </a:schemeClr>
                </a:solidFill>
                <a:effectLst>
                  <a:outerShdw blurRad="38100" dist="38100" dir="2700000" algn="tl">
                    <a:srgbClr val="000000">
                      <a:alpha val="43137"/>
                    </a:srgbClr>
                  </a:outerShdw>
                </a:effectLst>
              </a:rPr>
              <a:t>“Do not seal the words of the prophecy of this book, for the time is at hand.”</a:t>
            </a:r>
            <a:endParaRPr lang="en-US" sz="4800" dirty="0">
              <a:solidFill>
                <a:schemeClr val="accent4">
                  <a:lumMod val="60000"/>
                  <a:lumOff val="40000"/>
                </a:schemeClr>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37DB73C2-1CEA-4E16-B105-77C3D87E5D41}"/>
              </a:ext>
            </a:extLst>
          </p:cNvPr>
          <p:cNvSpPr txBox="1"/>
          <p:nvPr/>
        </p:nvSpPr>
        <p:spPr>
          <a:xfrm>
            <a:off x="695325" y="3095621"/>
            <a:ext cx="7986713"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accent4">
                    <a:lumMod val="60000"/>
                    <a:lumOff val="40000"/>
                  </a:schemeClr>
                </a:solidFill>
                <a:effectLst>
                  <a:outerShdw blurRad="38100" dist="38100" dir="2700000" algn="tl">
                    <a:srgbClr val="000000">
                      <a:alpha val="43137"/>
                    </a:srgbClr>
                  </a:outerShdw>
                </a:effectLst>
              </a:rPr>
              <a:t>at hand </a:t>
            </a:r>
            <a:r>
              <a:rPr lang="en-US" sz="3200" dirty="0">
                <a:effectLst>
                  <a:outerShdw blurRad="38100" dist="38100" dir="2700000" algn="tl">
                    <a:srgbClr val="000000">
                      <a:alpha val="43137"/>
                    </a:srgbClr>
                  </a:outerShdw>
                </a:effectLst>
              </a:rPr>
              <a:t>~ </a:t>
            </a:r>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engizō</a:t>
            </a:r>
            <a:r>
              <a:rPr lang="en-US" sz="3200" dirty="0">
                <a:effectLst>
                  <a:outerShdw blurRad="38100" dist="38100" dir="2700000" algn="tl">
                    <a:srgbClr val="000000">
                      <a:alpha val="43137"/>
                    </a:srgbClr>
                  </a:outerShdw>
                </a:effectLst>
              </a:rPr>
              <a:t>, </a:t>
            </a:r>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engus</a:t>
            </a:r>
            <a:r>
              <a:rPr lang="en-US" sz="3200" i="1" dirty="0">
                <a:effectLst>
                  <a:outerShdw blurRad="38100" dist="38100" dir="2700000" algn="tl">
                    <a:srgbClr val="000000">
                      <a:alpha val="43137"/>
                    </a:srgbClr>
                  </a:outerShdw>
                </a:effectLst>
              </a:rPr>
              <a:t> – imminent and soon to come pass</a:t>
            </a:r>
            <a:endParaRPr lang="en-US" sz="3200" dirty="0">
              <a:solidFill>
                <a:schemeClr val="bg1"/>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FA24754B-0E61-4E47-98B7-483E004E3907}"/>
              </a:ext>
            </a:extLst>
          </p:cNvPr>
          <p:cNvSpPr txBox="1"/>
          <p:nvPr/>
        </p:nvSpPr>
        <p:spPr>
          <a:xfrm>
            <a:off x="461952" y="4113400"/>
            <a:ext cx="82296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Rev. 22:12 ~ </a:t>
            </a:r>
            <a:r>
              <a:rPr lang="en-US" sz="3200" dirty="0">
                <a:solidFill>
                  <a:schemeClr val="accent4">
                    <a:lumMod val="60000"/>
                    <a:lumOff val="40000"/>
                  </a:schemeClr>
                </a:solidFill>
                <a:effectLst>
                  <a:outerShdw blurRad="38100" dist="38100" dir="2700000" algn="tl">
                    <a:srgbClr val="000000">
                      <a:alpha val="43137"/>
                    </a:srgbClr>
                  </a:outerShdw>
                </a:effectLst>
              </a:rPr>
              <a:t>“And behold, I am coming quickly,”</a:t>
            </a:r>
          </a:p>
        </p:txBody>
      </p:sp>
      <p:sp>
        <p:nvSpPr>
          <p:cNvPr id="12" name="TextBox 11">
            <a:extLst>
              <a:ext uri="{FF2B5EF4-FFF2-40B4-BE49-F238E27FC236}">
                <a16:creationId xmlns:a16="http://schemas.microsoft.com/office/drawing/2014/main" id="{2F366AE6-6E5D-4E4D-AB0B-000190E67FC3}"/>
              </a:ext>
            </a:extLst>
          </p:cNvPr>
          <p:cNvSpPr txBox="1"/>
          <p:nvPr/>
        </p:nvSpPr>
        <p:spPr>
          <a:xfrm>
            <a:off x="700081" y="4629158"/>
            <a:ext cx="7986713"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accent4">
                    <a:lumMod val="60000"/>
                    <a:lumOff val="40000"/>
                  </a:schemeClr>
                </a:solidFill>
                <a:effectLst>
                  <a:outerShdw blurRad="38100" dist="38100" dir="2700000" algn="tl">
                    <a:srgbClr val="000000">
                      <a:alpha val="43137"/>
                    </a:srgbClr>
                  </a:outerShdw>
                </a:effectLst>
              </a:rPr>
              <a:t>quickly</a:t>
            </a:r>
            <a:r>
              <a:rPr lang="en-US" sz="3200" dirty="0">
                <a:effectLst>
                  <a:outerShdw blurRad="38100" dist="38100" dir="2700000" algn="tl">
                    <a:srgbClr val="000000">
                      <a:alpha val="43137"/>
                    </a:srgbClr>
                  </a:outerShdw>
                </a:effectLst>
              </a:rPr>
              <a:t> ~ </a:t>
            </a:r>
            <a:r>
              <a:rPr lang="en-US" sz="32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tachu</a:t>
            </a:r>
            <a:r>
              <a:rPr lang="en-US" sz="3200" dirty="0">
                <a:effectLst>
                  <a:outerShdw blurRad="38100" dist="38100" dir="2700000" algn="tl">
                    <a:srgbClr val="000000">
                      <a:alpha val="43137"/>
                    </a:srgbClr>
                  </a:outerShdw>
                </a:effectLst>
              </a:rPr>
              <a:t> (tachometer) – </a:t>
            </a:r>
            <a:r>
              <a:rPr lang="en-US" sz="3200" i="1" dirty="0">
                <a:effectLst>
                  <a:outerShdw blurRad="38100" dist="38100" dir="2700000" algn="tl">
                    <a:srgbClr val="000000">
                      <a:alpha val="43137"/>
                    </a:srgbClr>
                  </a:outerShdw>
                </a:effectLst>
              </a:rPr>
              <a:t>quickly, shortly, suddenly</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60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3" presetClass="emph" presetSubtype="2" fill="hold" grpId="1" nodeType="withEffect">
                                  <p:stCondLst>
                                    <p:cond delay="0"/>
                                  </p:stCondLst>
                                  <p:childTnLst>
                                    <p:animClr clrSpc="rgb" dir="cw">
                                      <p:cBhvr override="childStyle">
                                        <p:cTn id="31" dur="500" fill="hold"/>
                                        <p:tgtEl>
                                          <p:spTgt spid="3"/>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4"/>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2"/>
                                        </p:tgtEl>
                                        <p:attrNameLst>
                                          <p:attrName>style.color</p:attrName>
                                        </p:attrNameLst>
                                      </p:cBhvr>
                                      <p:to>
                                        <a:schemeClr val="accent2"/>
                                      </p:to>
                                    </p:animClr>
                                  </p:childTnLst>
                                </p:cTn>
                              </p:par>
                              <p:par>
                                <p:cTn id="36" presetID="1" presetClass="emph" presetSubtype="2" fill="hold" nodeType="withEffect">
                                  <p:stCondLst>
                                    <p:cond delay="0"/>
                                  </p:stCondLst>
                                  <p:childTnLst>
                                    <p:animClr clrSpc="rgb" dir="cw">
                                      <p:cBhvr>
                                        <p:cTn id="37" dur="500" fill="hold"/>
                                        <p:tgtEl>
                                          <p:spTgt spid="5"/>
                                        </p:tgtEl>
                                        <p:attrNameLst>
                                          <p:attrName>fillcolor</p:attrName>
                                        </p:attrNameLst>
                                      </p:cBhvr>
                                      <p:to>
                                        <a:schemeClr val="accent2"/>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7"/>
                                        </p:tgtEl>
                                        <p:attrNameLst>
                                          <p:attrName>fillcolor</p:attrName>
                                        </p:attrNameLst>
                                      </p:cBhvr>
                                      <p:to>
                                        <a:schemeClr val="accent2"/>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5" grpId="0" animBg="1"/>
      <p:bldP spid="3" grpId="0"/>
      <p:bldP spid="3" grpId="1"/>
      <p:bldP spid="4" grpId="0"/>
      <p:bldP spid="4" grpId="1"/>
      <p:bldP spid="2" grpId="0"/>
      <p:bldP spid="2" grpId="1"/>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5262979"/>
          </a:xfrm>
          <a:prstGeom prst="rect">
            <a:avLst/>
          </a:prstGeom>
          <a:noFill/>
        </p:spPr>
        <p:txBody>
          <a:bodyPr wrap="square" rtlCol="0">
            <a:spAutoFit/>
          </a:bodyPr>
          <a:lstStyle/>
          <a:p>
            <a:r>
              <a:rPr lang="en-US" sz="2800" dirty="0"/>
              <a:t>1 Timothy 3:1-5 (Merrihew Standard Version) ~ </a:t>
            </a:r>
            <a:r>
              <a:rPr lang="en-US" sz="2800" dirty="0">
                <a:solidFill>
                  <a:schemeClr val="accent4">
                    <a:lumMod val="60000"/>
                    <a:lumOff val="40000"/>
                  </a:schemeClr>
                </a:solidFill>
              </a:rPr>
              <a:t>But be certain of one thing: As the end draws near, there will be a tremendous downward spiral in the human condition.  People will become obsessed with their own creature comforts and consumed with the things that money can buy and will flaunt their affluence in an increasingly arrogant manner.  This will be demonstrated through their profane language and their disrespectful attitude toward their parents.  Because of their own self-absorption, they will manifest a complete lack of gratitude; caring nothing</a:t>
            </a:r>
          </a:p>
          <a:p>
            <a:r>
              <a:rPr lang="en-US" sz="2800" dirty="0">
                <a:solidFill>
                  <a:schemeClr val="accent4">
                    <a:lumMod val="60000"/>
                    <a:lumOff val="40000"/>
                  </a:schemeClr>
                </a:solidFill>
              </a:rPr>
              <a:t>about others; </a:t>
            </a:r>
          </a:p>
        </p:txBody>
      </p:sp>
    </p:spTree>
    <p:extLst>
      <p:ext uri="{BB962C8B-B14F-4D97-AF65-F5344CB8AC3E}">
        <p14:creationId xmlns:p14="http://schemas.microsoft.com/office/powerpoint/2010/main" val="36878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3539430"/>
          </a:xfrm>
          <a:prstGeom prst="rect">
            <a:avLst/>
          </a:prstGeom>
          <a:noFill/>
        </p:spPr>
        <p:txBody>
          <a:bodyPr wrap="square" rtlCol="0">
            <a:spAutoFit/>
          </a:bodyPr>
          <a:lstStyle/>
          <a:p>
            <a:r>
              <a:rPr lang="en-US" sz="2800" dirty="0"/>
              <a:t>1 Timothy 3:1-5 (Merrihew Standard Version) ~ </a:t>
            </a:r>
            <a:r>
              <a:rPr lang="en-US" sz="2800" dirty="0">
                <a:solidFill>
                  <a:schemeClr val="accent4">
                    <a:lumMod val="60000"/>
                    <a:lumOff val="40000"/>
                  </a:schemeClr>
                </a:solidFill>
              </a:rPr>
              <a:t>saying and doing anything that will gratify their own wants and desires.  Truth will become relative.  They will turn their backs on all that is good and decent in their hell-bent pursuit of their own self-gratification.  They might claim to love the Lord, but their actions will prove otherwise.  As those who truly follow Jesus, avoid their evil influence.</a:t>
            </a:r>
          </a:p>
        </p:txBody>
      </p:sp>
    </p:spTree>
    <p:extLst>
      <p:ext uri="{BB962C8B-B14F-4D97-AF65-F5344CB8AC3E}">
        <p14:creationId xmlns:p14="http://schemas.microsoft.com/office/powerpoint/2010/main" val="337023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26527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
        <p:nvSpPr>
          <p:cNvPr id="5" name="TextBox 4">
            <a:extLst>
              <a:ext uri="{FF2B5EF4-FFF2-40B4-BE49-F238E27FC236}">
                <a16:creationId xmlns:a16="http://schemas.microsoft.com/office/drawing/2014/main" id="{1301FC81-1612-4937-BD22-9BDDEC0377D6}"/>
              </a:ext>
            </a:extLst>
          </p:cNvPr>
          <p:cNvSpPr txBox="1"/>
          <p:nvPr/>
        </p:nvSpPr>
        <p:spPr>
          <a:xfrm>
            <a:off x="457201" y="1074906"/>
            <a:ext cx="8229600" cy="1077218"/>
          </a:xfrm>
          <a:prstGeom prst="rect">
            <a:avLst/>
          </a:prstGeom>
          <a:noFill/>
        </p:spPr>
        <p:txBody>
          <a:bodyPr wrap="square" rtlCol="0">
            <a:spAutoFit/>
          </a:bodyPr>
          <a:lstStyle/>
          <a:p>
            <a:r>
              <a:rPr lang="en-US" sz="3200" dirty="0">
                <a:solidFill>
                  <a:schemeClr val="accent4">
                    <a:lumMod val="60000"/>
                    <a:lumOff val="40000"/>
                  </a:schemeClr>
                </a:solidFill>
              </a:rPr>
              <a:t>knowledge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epignōsis</a:t>
            </a:r>
            <a:r>
              <a:rPr lang="en-US" sz="3200" dirty="0"/>
              <a:t> – </a:t>
            </a:r>
            <a:r>
              <a:rPr lang="en-US" sz="3200" i="1" dirty="0"/>
              <a:t>full “experiential” knowledge</a:t>
            </a:r>
            <a:endParaRPr lang="en-US" sz="4400" dirty="0">
              <a:solidFill>
                <a:schemeClr val="accent4">
                  <a:lumMod val="60000"/>
                  <a:lumOff val="40000"/>
                </a:schemeClr>
              </a:solidFill>
            </a:endParaRPr>
          </a:p>
        </p:txBody>
      </p:sp>
    </p:spTree>
    <p:extLst>
      <p:ext uri="{BB962C8B-B14F-4D97-AF65-F5344CB8AC3E}">
        <p14:creationId xmlns:p14="http://schemas.microsoft.com/office/powerpoint/2010/main" val="13450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326334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234989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078313"/>
          </a:xfrm>
          <a:prstGeom prst="rect">
            <a:avLst/>
          </a:prstGeom>
          <a:noFill/>
        </p:spPr>
        <p:txBody>
          <a:bodyPr wrap="square" rtlCol="0">
            <a:spAutoFit/>
          </a:bodyPr>
          <a:lstStyle/>
          <a:p>
            <a:r>
              <a:rPr lang="en-US" sz="2700" dirty="0">
                <a:solidFill>
                  <a:schemeClr val="bg1"/>
                </a:solidFill>
              </a:rPr>
              <a:t>2 Timothy 2:14-3:9 ~ </a:t>
            </a:r>
            <a:r>
              <a:rPr lang="en-US" sz="2700" baseline="30000" dirty="0">
                <a:solidFill>
                  <a:schemeClr val="bg1"/>
                </a:solidFill>
              </a:rPr>
              <a:t>14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Remind </a:t>
            </a:r>
            <a:r>
              <a:rPr lang="en-US" sz="2700" i="1" dirty="0">
                <a:solidFill>
                  <a:schemeClr val="accent4">
                    <a:lumMod val="60000"/>
                    <a:lumOff val="40000"/>
                  </a:schemeClr>
                </a:solidFill>
              </a:rPr>
              <a:t>them</a:t>
            </a:r>
            <a:r>
              <a:rPr lang="en-US" sz="2700" dirty="0">
                <a:solidFill>
                  <a:schemeClr val="accent4">
                    <a:lumMod val="60000"/>
                    <a:lumOff val="40000"/>
                  </a:schemeClr>
                </a:solidFill>
              </a:rPr>
              <a:t> of these things, charging </a:t>
            </a:r>
            <a:r>
              <a:rPr lang="en-US" sz="2700" i="1" dirty="0">
                <a:solidFill>
                  <a:schemeClr val="accent4">
                    <a:lumMod val="60000"/>
                    <a:lumOff val="40000"/>
                  </a:schemeClr>
                </a:solidFill>
              </a:rPr>
              <a:t>them</a:t>
            </a:r>
            <a:r>
              <a:rPr lang="en-US" sz="2700" dirty="0">
                <a:solidFill>
                  <a:schemeClr val="accent4">
                    <a:lumMod val="60000"/>
                    <a:lumOff val="40000"/>
                  </a:schemeClr>
                </a:solidFill>
              </a:rPr>
              <a:t> before the Lord not to strive about words to no profit, to the ruin of the hearers. </a:t>
            </a:r>
            <a:r>
              <a:rPr lang="en-US" sz="2700" baseline="30000" dirty="0">
                <a:solidFill>
                  <a:schemeClr val="bg1"/>
                </a:solidFill>
              </a:rPr>
              <a:t>15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Be diligent to present yourself approved to God, a worker who does not need to be ashamed, rightly dividing the word of truth. </a:t>
            </a:r>
            <a:r>
              <a:rPr lang="en-US" sz="2700" baseline="30000" dirty="0">
                <a:solidFill>
                  <a:schemeClr val="bg1"/>
                </a:solidFill>
              </a:rPr>
              <a:t>16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shun profane </a:t>
            </a:r>
            <a:r>
              <a:rPr lang="en-US" sz="2700" i="1" dirty="0">
                <a:solidFill>
                  <a:schemeClr val="accent4">
                    <a:lumMod val="60000"/>
                    <a:lumOff val="40000"/>
                  </a:schemeClr>
                </a:solidFill>
              </a:rPr>
              <a:t>and</a:t>
            </a:r>
            <a:r>
              <a:rPr lang="en-US" sz="2700" dirty="0">
                <a:solidFill>
                  <a:schemeClr val="accent4">
                    <a:lumMod val="60000"/>
                    <a:lumOff val="40000"/>
                  </a:schemeClr>
                </a:solidFill>
              </a:rPr>
              <a:t> idle babblings, for they will increase to more ungodliness. </a:t>
            </a:r>
            <a:r>
              <a:rPr lang="en-US" sz="2700" baseline="30000" dirty="0">
                <a:solidFill>
                  <a:schemeClr val="bg1"/>
                </a:solidFill>
              </a:rPr>
              <a:t>17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their message will spread like cancer. Hymenaeus and Philetus are of this sort, </a:t>
            </a:r>
            <a:r>
              <a:rPr lang="en-US" sz="2700" baseline="30000" dirty="0">
                <a:solidFill>
                  <a:schemeClr val="bg1"/>
                </a:solidFill>
              </a:rPr>
              <a:t>18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who have strayed concerning the truth, saying that the resurrection is already past; and they overthrow the faith of some. </a:t>
            </a:r>
            <a:r>
              <a:rPr lang="en-US" sz="2700" baseline="30000" dirty="0">
                <a:solidFill>
                  <a:schemeClr val="bg1"/>
                </a:solidFill>
              </a:rPr>
              <a:t>19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Nevertheless the solid foundation of God stands, having this seal: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41539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078313"/>
          </a:xfrm>
          <a:prstGeom prst="rect">
            <a:avLst/>
          </a:prstGeom>
          <a:noFill/>
        </p:spPr>
        <p:txBody>
          <a:bodyPr wrap="square" rtlCol="0">
            <a:spAutoFit/>
          </a:bodyPr>
          <a:lstStyle/>
          <a:p>
            <a:r>
              <a:rPr lang="en-US" sz="2700" dirty="0">
                <a:solidFill>
                  <a:schemeClr val="bg1"/>
                </a:solidFill>
              </a:rPr>
              <a:t>2 Timothy 2:14-3:9 ~ </a:t>
            </a:r>
            <a:r>
              <a:rPr lang="en-US" sz="2700" dirty="0">
                <a:solidFill>
                  <a:schemeClr val="accent4">
                    <a:lumMod val="60000"/>
                    <a:lumOff val="40000"/>
                  </a:schemeClr>
                </a:solidFill>
              </a:rPr>
              <a:t>“The Lord knows those who are His,” and, “Let everyone who names the name of Christ depart from iniquity.” </a:t>
            </a:r>
          </a:p>
          <a:p>
            <a:r>
              <a:rPr lang="en-US" sz="2700" baseline="30000" dirty="0">
                <a:solidFill>
                  <a:schemeClr val="bg1"/>
                </a:solidFill>
              </a:rPr>
              <a:t>20</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in a great house there are not only vessels of gold and silver, but also of wood and clay, some for honor and some for dishonor. </a:t>
            </a:r>
            <a:r>
              <a:rPr lang="en-US" sz="2700" baseline="30000" dirty="0">
                <a:solidFill>
                  <a:schemeClr val="bg1"/>
                </a:solidFill>
              </a:rPr>
              <a:t>21</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Therefore if anyone cleanses himself from the latter, he will be a vessel for honor, sanctified and useful for the Master, prepared for every good work. </a:t>
            </a:r>
            <a:r>
              <a:rPr lang="en-US" sz="2700" baseline="30000" dirty="0">
                <a:solidFill>
                  <a:schemeClr val="bg1"/>
                </a:solidFill>
              </a:rPr>
              <a:t>22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Flee also youthful lusts; but pursue righteousness, faith, love, peace with those who call on the Lord out of a pure heart. </a:t>
            </a:r>
            <a:r>
              <a:rPr lang="en-US" sz="2700" baseline="30000" dirty="0">
                <a:solidFill>
                  <a:schemeClr val="bg1"/>
                </a:solidFill>
              </a:rPr>
              <a:t>23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avoid foolish and ignorant disputes, knowing that they generate strife.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10659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078313"/>
          </a:xfrm>
          <a:prstGeom prst="rect">
            <a:avLst/>
          </a:prstGeom>
          <a:noFill/>
        </p:spPr>
        <p:txBody>
          <a:bodyPr wrap="square" rtlCol="0">
            <a:spAutoFit/>
          </a:bodyPr>
          <a:lstStyle/>
          <a:p>
            <a:r>
              <a:rPr lang="en-US" sz="2700" dirty="0">
                <a:solidFill>
                  <a:schemeClr val="bg1"/>
                </a:solidFill>
              </a:rPr>
              <a:t>2 Timothy 2:14-3:9 ~ </a:t>
            </a:r>
            <a:r>
              <a:rPr lang="en-US" sz="2700" baseline="30000" dirty="0">
                <a:solidFill>
                  <a:schemeClr val="bg1"/>
                </a:solidFill>
              </a:rPr>
              <a:t>24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a servant of the Lord must not quarrel but be gentle to all, able to teach, patient, </a:t>
            </a:r>
            <a:r>
              <a:rPr lang="en-US" sz="2700" baseline="30000" dirty="0">
                <a:solidFill>
                  <a:schemeClr val="accent4">
                    <a:lumMod val="60000"/>
                    <a:lumOff val="40000"/>
                  </a:schemeClr>
                </a:solidFill>
              </a:rPr>
              <a:t>25 </a:t>
            </a:r>
            <a:r>
              <a:rPr lang="en-US" sz="2700" dirty="0">
                <a:solidFill>
                  <a:schemeClr val="accent4">
                    <a:lumMod val="60000"/>
                    <a:lumOff val="40000"/>
                  </a:schemeClr>
                </a:solidFill>
              </a:rPr>
              <a:t>in humility correcting those who are in opposition, if God perhaps will grant them repentance, so that they may know the truth, </a:t>
            </a:r>
            <a:r>
              <a:rPr lang="en-US" sz="2700" baseline="30000" dirty="0">
                <a:solidFill>
                  <a:schemeClr val="bg1"/>
                </a:solidFill>
              </a:rPr>
              <a:t>26</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and </a:t>
            </a:r>
            <a:r>
              <a:rPr lang="en-US" sz="2700" i="1" dirty="0">
                <a:solidFill>
                  <a:schemeClr val="accent4">
                    <a:lumMod val="60000"/>
                    <a:lumOff val="40000"/>
                  </a:schemeClr>
                </a:solidFill>
              </a:rPr>
              <a:t>that</a:t>
            </a:r>
            <a:r>
              <a:rPr lang="en-US" sz="2700" dirty="0">
                <a:solidFill>
                  <a:schemeClr val="accent4">
                    <a:lumMod val="60000"/>
                    <a:lumOff val="40000"/>
                  </a:schemeClr>
                </a:solidFill>
              </a:rPr>
              <a:t> they may come to their senses </a:t>
            </a:r>
            <a:r>
              <a:rPr lang="en-US" sz="2700" i="1" dirty="0">
                <a:solidFill>
                  <a:schemeClr val="accent4">
                    <a:lumMod val="60000"/>
                    <a:lumOff val="40000"/>
                  </a:schemeClr>
                </a:solidFill>
              </a:rPr>
              <a:t>and</a:t>
            </a:r>
            <a:r>
              <a:rPr lang="en-US" sz="2700" dirty="0">
                <a:solidFill>
                  <a:schemeClr val="accent4">
                    <a:lumMod val="60000"/>
                    <a:lumOff val="40000"/>
                  </a:schemeClr>
                </a:solidFill>
              </a:rPr>
              <a:t> </a:t>
            </a:r>
            <a:r>
              <a:rPr lang="en-US" sz="2700" i="1" dirty="0">
                <a:solidFill>
                  <a:schemeClr val="accent4">
                    <a:lumMod val="60000"/>
                    <a:lumOff val="40000"/>
                  </a:schemeClr>
                </a:solidFill>
              </a:rPr>
              <a:t>escape</a:t>
            </a:r>
            <a:r>
              <a:rPr lang="en-US" sz="2700" dirty="0">
                <a:solidFill>
                  <a:schemeClr val="accent4">
                    <a:lumMod val="60000"/>
                    <a:lumOff val="40000"/>
                  </a:schemeClr>
                </a:solidFill>
              </a:rPr>
              <a:t> the snare of the devil, having been taken captive by him to </a:t>
            </a:r>
            <a:r>
              <a:rPr lang="en-US" sz="2700" i="1" dirty="0">
                <a:solidFill>
                  <a:schemeClr val="accent4">
                    <a:lumMod val="60000"/>
                    <a:lumOff val="40000"/>
                  </a:schemeClr>
                </a:solidFill>
              </a:rPr>
              <a:t>do</a:t>
            </a:r>
            <a:r>
              <a:rPr lang="en-US" sz="2700" dirty="0">
                <a:solidFill>
                  <a:schemeClr val="accent4">
                    <a:lumMod val="60000"/>
                    <a:lumOff val="40000"/>
                  </a:schemeClr>
                </a:solidFill>
              </a:rPr>
              <a:t> his will. </a:t>
            </a:r>
          </a:p>
          <a:p>
            <a:r>
              <a:rPr lang="en-US" sz="2700" baseline="30000" dirty="0">
                <a:solidFill>
                  <a:schemeClr val="bg1"/>
                </a:solidFill>
              </a:rPr>
              <a:t>3:1</a:t>
            </a:r>
            <a:r>
              <a:rPr lang="en-US" sz="2700" dirty="0">
                <a:solidFill>
                  <a:schemeClr val="accent4">
                    <a:lumMod val="60000"/>
                    <a:lumOff val="40000"/>
                  </a:schemeClr>
                </a:solidFill>
              </a:rPr>
              <a:t> But know this, that in the last days perilous times will come: </a:t>
            </a:r>
            <a:r>
              <a:rPr lang="en-US" sz="2700" baseline="30000" dirty="0">
                <a:solidFill>
                  <a:schemeClr val="bg1"/>
                </a:solidFill>
              </a:rPr>
              <a:t>2</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For men will be lovers of themselves, lovers of money, boasters, proud, blasphemers, disobedient to parents, unthankful, unholy, </a:t>
            </a:r>
            <a:r>
              <a:rPr lang="en-US" sz="2700" baseline="30000" dirty="0">
                <a:solidFill>
                  <a:schemeClr val="bg1"/>
                </a:solidFill>
              </a:rPr>
              <a:t>3</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unloving, unforgiving, slanderers, without self-control, brutal,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184261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5078313"/>
          </a:xfrm>
          <a:prstGeom prst="rect">
            <a:avLst/>
          </a:prstGeom>
          <a:noFill/>
        </p:spPr>
        <p:txBody>
          <a:bodyPr wrap="square" rtlCol="0">
            <a:spAutoFit/>
          </a:bodyPr>
          <a:lstStyle/>
          <a:p>
            <a:r>
              <a:rPr lang="en-US" sz="2700" dirty="0">
                <a:solidFill>
                  <a:schemeClr val="bg1"/>
                </a:solidFill>
              </a:rPr>
              <a:t>2 Timothy 2:14-3:9 ~ </a:t>
            </a:r>
            <a:r>
              <a:rPr lang="en-US" sz="2700" dirty="0">
                <a:solidFill>
                  <a:schemeClr val="accent4">
                    <a:lumMod val="60000"/>
                    <a:lumOff val="40000"/>
                  </a:schemeClr>
                </a:solidFill>
              </a:rPr>
              <a:t>despisers of good, </a:t>
            </a:r>
            <a:r>
              <a:rPr lang="en-US" sz="2700" baseline="30000" dirty="0">
                <a:solidFill>
                  <a:schemeClr val="bg1"/>
                </a:solidFill>
              </a:rPr>
              <a:t>4</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traitors, headstrong, haughty, lovers of pleasure rather than lovers of God, </a:t>
            </a:r>
            <a:r>
              <a:rPr lang="en-US" sz="2700" baseline="30000" dirty="0">
                <a:solidFill>
                  <a:schemeClr val="bg1"/>
                </a:solidFill>
              </a:rPr>
              <a:t>5</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having a form of godliness but denying its power. And from such people turn away! </a:t>
            </a:r>
            <a:r>
              <a:rPr lang="en-US" sz="2700" baseline="30000" dirty="0">
                <a:solidFill>
                  <a:schemeClr val="bg1"/>
                </a:solidFill>
              </a:rPr>
              <a:t>6 </a:t>
            </a:r>
            <a:r>
              <a:rPr lang="en-US" sz="2700" dirty="0">
                <a:solidFill>
                  <a:schemeClr val="accent4">
                    <a:lumMod val="60000"/>
                    <a:lumOff val="40000"/>
                  </a:schemeClr>
                </a:solidFill>
              </a:rPr>
              <a:t>For of this sort are those who creep into households and make captives of gullible women loaded down with sins, led away by various lusts, </a:t>
            </a:r>
            <a:r>
              <a:rPr lang="en-US" sz="2700" baseline="30000" dirty="0">
                <a:solidFill>
                  <a:schemeClr val="bg1"/>
                </a:solidFill>
              </a:rPr>
              <a:t>7</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always learning and never able to come to the knowledge of the truth. </a:t>
            </a:r>
            <a:r>
              <a:rPr lang="en-US" sz="2700" baseline="30000" dirty="0">
                <a:solidFill>
                  <a:schemeClr val="bg1"/>
                </a:solidFill>
              </a:rPr>
              <a:t>8</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Now as Jannes and Jambres resisted Moses, so do these also resist the truth: men of corrupt minds, disapproved concerning the faith; </a:t>
            </a:r>
            <a:r>
              <a:rPr lang="en-US" sz="2700" baseline="30000" dirty="0">
                <a:solidFill>
                  <a:schemeClr val="bg1"/>
                </a:solidFill>
              </a:rPr>
              <a:t>9</a:t>
            </a:r>
            <a:r>
              <a:rPr lang="en-US" sz="2700" baseline="30000" dirty="0">
                <a:solidFill>
                  <a:schemeClr val="accent4">
                    <a:lumMod val="60000"/>
                    <a:lumOff val="40000"/>
                  </a:schemeClr>
                </a:solidFill>
              </a:rPr>
              <a:t> </a:t>
            </a:r>
            <a:r>
              <a:rPr lang="en-US" sz="2700" dirty="0">
                <a:solidFill>
                  <a:schemeClr val="accent4">
                    <a:lumMod val="60000"/>
                    <a:lumOff val="40000"/>
                  </a:schemeClr>
                </a:solidFill>
              </a:rPr>
              <a:t>but they will progress no further, for their folly will be manifest to all, as theirs also was.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22869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2</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3</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9 </a:t>
            </a:r>
          </a:p>
        </p:txBody>
      </p:sp>
    </p:spTree>
    <p:extLst>
      <p:ext uri="{BB962C8B-B14F-4D97-AF65-F5344CB8AC3E}">
        <p14:creationId xmlns:p14="http://schemas.microsoft.com/office/powerpoint/2010/main" val="157280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mj-lt"/>
          </a:defRPr>
        </a:defPPr>
      </a:lstStyle>
    </a:txDef>
  </a:objectDefaults>
  <a:extraClrSchemeLst/>
  <a:extLst>
    <a:ext uri="{05A4C25C-085E-4340-85A3-A5531E510DB2}">
      <thm15:themeFamily xmlns:thm15="http://schemas.microsoft.com/office/thememl/2012/main" name="2_Timothy.potx" id="{14124460-59F3-4DD7-895B-9BAD2F91FA7A}" vid="{AE1BD056-ADBA-4A32-A2DD-DB170442F794}"/>
    </a:ext>
  </a:extLst>
</a:theme>
</file>

<file path=docProps/app.xml><?xml version="1.0" encoding="utf-8"?>
<Properties xmlns="http://schemas.openxmlformats.org/officeDocument/2006/extended-properties" xmlns:vt="http://schemas.openxmlformats.org/officeDocument/2006/docPropsVTypes">
  <Template>2_Timothy</Template>
  <TotalTime>3566</TotalTime>
  <Words>816</Words>
  <Application>Microsoft Office PowerPoint</Application>
  <PresentationFormat>On-screen Show (4:3)</PresentationFormat>
  <Paragraphs>109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Return To Sender</vt:lpstr>
      <vt:lpstr>Archistico</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2019-01-07T19:29:44Z</dcterms:created>
  <dcterms:modified xsi:type="dcterms:W3CDTF">2019-01-13T04:01:14Z</dcterms:modified>
</cp:coreProperties>
</file>